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8" r:id="rId3"/>
    <p:sldId id="299" r:id="rId4"/>
    <p:sldId id="304" r:id="rId5"/>
    <p:sldId id="276" r:id="rId6"/>
    <p:sldId id="302" r:id="rId7"/>
    <p:sldId id="259" r:id="rId8"/>
    <p:sldId id="305" r:id="rId9"/>
    <p:sldId id="300" r:id="rId10"/>
    <p:sldId id="296" r:id="rId11"/>
    <p:sldId id="301" r:id="rId12"/>
    <p:sldId id="288" r:id="rId13"/>
    <p:sldId id="307" r:id="rId14"/>
    <p:sldId id="308" r:id="rId15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46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8125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9013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5644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445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9892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8344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1916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2357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6934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5889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8474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6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6350">
            <a:solidFill>
              <a:srgbClr val="5A4012"/>
            </a:solidFill>
          </a:ln>
          <a:solidFill>
            <a:schemeClr val="accent4">
              <a:lumMod val="75000"/>
            </a:schemeClr>
          </a:solidFill>
          <a:effectLst/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53376" y="3454400"/>
            <a:ext cx="4708161" cy="23876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+mn-lt"/>
              </a:rPr>
              <a:t>Памяти </a:t>
            </a:r>
            <a:r>
              <a:rPr lang="ru-RU" sz="4000" dirty="0">
                <a:latin typeface="+mn-lt"/>
              </a:rPr>
              <a:t>Валентина Распутина</a:t>
            </a:r>
            <a:r>
              <a:rPr lang="ru-RU" sz="4000" dirty="0" smtClean="0">
                <a:latin typeface="+mn-lt"/>
              </a:rPr>
              <a:t>...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Виртуальная книжная выставка 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к 80-летию писателя</a:t>
            </a:r>
            <a:br>
              <a:rPr lang="ru-RU" sz="2200" dirty="0" smtClean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1600" dirty="0" smtClean="0">
                <a:latin typeface="+mn-lt"/>
              </a:rPr>
              <a:t>Бычковская сельская библиотека</a:t>
            </a:r>
            <a:endParaRPr lang="ru-RU" sz="1600" dirty="0">
              <a:latin typeface="+mn-lt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51368" y="5251938"/>
            <a:ext cx="4708161" cy="920262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34" y="847085"/>
            <a:ext cx="4495311" cy="3371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дзаголовок 7"/>
          <p:cNvSpPr txBox="1">
            <a:spLocks/>
          </p:cNvSpPr>
          <p:nvPr/>
        </p:nvSpPr>
        <p:spPr>
          <a:xfrm>
            <a:off x="6465552" y="5111261"/>
            <a:ext cx="5164076" cy="920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5861537" y="4797669"/>
            <a:ext cx="5890907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ln w="6350">
                  <a:solidFill>
                    <a:srgbClr val="5A4012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«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Жизнь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— не одежка, её по десять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 примеряют. Живи и 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Помни»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В. Распутин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4000" dirty="0" smtClean="0">
                <a:latin typeface="+mn-lt"/>
              </a:rPr>
              <a:t>  </a:t>
            </a:r>
            <a:endParaRPr lang="ru-RU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p:transition spd="slow" advClick="0" advTm="5502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625" y="0"/>
            <a:ext cx="5178400" cy="658653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«Уроки французского» – уроки жизни, мужества, доброты. Писатель рассказывает о мужестве мальчика, сохранившего чистоту души, незыблемость своих нравственных законов, несущего трепетно и отважно, как солдат, свои обязанности и свои синяки. Приобщаясь к нелегкой судьбе мальчика, мы переживаем вместе с ним, размышляем о добре и зле, испытываем «чувства добрые». </a:t>
            </a:r>
            <a:endParaRPr lang="ru-RU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79" y="1417394"/>
            <a:ext cx="4026877" cy="2996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51" y="6001902"/>
            <a:ext cx="1524003" cy="338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63" y="6139072"/>
            <a:ext cx="1524003" cy="338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348531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249">
            <a:off x="1913050" y="800100"/>
            <a:ext cx="3272618" cy="530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Бычковская СБ\Desktop\2017-03-11 р\р 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800" y="4585197"/>
            <a:ext cx="3178175" cy="122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64" y="620689"/>
            <a:ext cx="2591202" cy="356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870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74" y="5973571"/>
            <a:ext cx="1524003" cy="338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51" y="6001902"/>
            <a:ext cx="1524003" cy="338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2596" y="447187"/>
            <a:ext cx="5087911" cy="6059121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ru-RU" sz="3100" b="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«Самым громким словом, даже громче войны и стихии, стало слово экология. Удивительно, но на всех языках мира оно звучит одинаково. </a:t>
            </a:r>
            <a:br>
              <a:rPr lang="ru-RU" sz="3100" b="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100" b="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выражает одно и то же – понимание вселенской беды, никогда прежде не существовавшей в подобных масштабах и тяжести…»</a:t>
            </a:r>
            <a:br>
              <a:rPr lang="ru-RU" sz="3100" b="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100" b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В. Распутин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91" y="1575387"/>
            <a:ext cx="4519368" cy="30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301110"/>
      </p:ext>
    </p:extLst>
  </p:cSld>
  <p:clrMapOvr>
    <a:masterClrMapping/>
  </p:clrMapOvr>
  <p:transition spd="slow" advClick="0" advTm="1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182391" y="3662761"/>
            <a:ext cx="4365620" cy="255454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Не стало писателя 14 марта 2015 г. По московскому времени он не дожил до 78-го дня рождения 4 часа.  Похоронили писателя на территории иркутского Знаменского монастыря. Проститься с ним пришли более 15 тысяч земляков. </a:t>
            </a:r>
          </a:p>
        </p:txBody>
      </p:sp>
      <p:pic>
        <p:nvPicPr>
          <p:cNvPr id="38922" name="Picture 10" descr="1-PHP1124906_3925482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2391" y="446067"/>
            <a:ext cx="4377029" cy="309562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6" y="1324158"/>
            <a:ext cx="4916670" cy="2852737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Приглашаем в нашу  библиотеку, предлагаем книги сибирского писателя Валентина Распутина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56925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4277" y="1159058"/>
            <a:ext cx="4916670" cy="2852737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491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чковская СБ\Desktop\2017-03-11 р\живи и помн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48" y="945568"/>
            <a:ext cx="3671672" cy="467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353" y="1659384"/>
            <a:ext cx="4306887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1842" y="537021"/>
            <a:ext cx="5087911" cy="13255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нашей библиотеке можно взять книги </a:t>
            </a:r>
            <a:r>
              <a:rPr lang="ru-RU" sz="2000" dirty="0" err="1" smtClean="0"/>
              <a:t>В.Распутина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7" r="3141"/>
          <a:stretch/>
        </p:blipFill>
        <p:spPr>
          <a:xfrm>
            <a:off x="7574491" y="4234330"/>
            <a:ext cx="2722615" cy="2212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622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ычковская СБ\Desktop\2017-03-11 р\р 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602">
            <a:off x="1841500" y="1188168"/>
            <a:ext cx="2935050" cy="444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82" b="3251"/>
          <a:stretch/>
        </p:blipFill>
        <p:spPr bwMode="auto">
          <a:xfrm>
            <a:off x="7290172" y="869695"/>
            <a:ext cx="2704728" cy="30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67" y="4665837"/>
            <a:ext cx="3360737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944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759839"/>
            <a:ext cx="4699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овесть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Распутина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«Последний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срок»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(1970г.) принесла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широкую известность автору. Рассказ о последних днях умирающей старухи Анны, к которой съехались её взрослые дети, перерастает в философско-поэтическое размышление о смерти простой женщины, исполнившей свой материнский и трудовой путь с жертвенной добротой и ощущением красоты. Критика эту повесть Распутина называла «поэмой о смерти крестьянки».</a:t>
            </a:r>
          </a:p>
        </p:txBody>
      </p:sp>
      <p:pic>
        <p:nvPicPr>
          <p:cNvPr id="3" name="Picture 4" descr="33326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42647" r="7199" b="8266"/>
          <a:stretch/>
        </p:blipFill>
        <p:spPr bwMode="auto">
          <a:xfrm>
            <a:off x="2387600" y="429389"/>
            <a:ext cx="2419821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img_32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628" y="2448689"/>
            <a:ext cx="3533772" cy="2715941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71854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9" r="40179" b="3968"/>
          <a:stretch/>
        </p:blipFill>
        <p:spPr>
          <a:xfrm>
            <a:off x="933451" y="1985964"/>
            <a:ext cx="4725446" cy="261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05" y="6083960"/>
            <a:ext cx="1524003" cy="338329"/>
          </a:xfrm>
          <a:prstGeom prst="rect">
            <a:avLst/>
          </a:prstGeom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72" y="5973570"/>
            <a:ext cx="1524003" cy="33832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394842" y="2675731"/>
            <a:ext cx="5087911" cy="1325563"/>
          </a:xfrm>
        </p:spPr>
        <p:txBody>
          <a:bodyPr>
            <a:noAutofit/>
          </a:bodyPr>
          <a:lstStyle/>
          <a:p>
            <a:pPr algn="l"/>
            <a:r>
              <a:rPr lang="ru-RU" sz="2600" b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«Прощании с Матёрой» описывается затопление острова, на котором расположена старая сибирская деревня, последние дни перед потопом стариков и старух, оставшихся на </a:t>
            </a:r>
            <a:r>
              <a:rPr lang="ru-RU" sz="2600" b="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Матёре</a:t>
            </a:r>
            <a:r>
              <a:rPr lang="ru-RU" sz="2600" b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Матёра… Это и остров, и деревня с таким же названием. Мать-земля, мать-родина, материк… В этих условиях обостряется вопрос о смысле жизни, о соответствии нравственности и прогресса, </a:t>
            </a:r>
            <a:r>
              <a:rPr lang="ru-RU" sz="26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6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6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 </a:t>
            </a:r>
            <a:r>
              <a:rPr lang="ru-RU" sz="2600" b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смерти и бессмертии.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830649438"/>
      </p:ext>
    </p:extLst>
  </p:cSld>
  <p:clrMapOvr>
    <a:masterClrMapping/>
  </p:clrMapOvr>
  <p:transition spd="slow" advClick="0" advTm="16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299">
            <a:off x="1612900" y="1107211"/>
            <a:ext cx="3111376" cy="492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49" y="5009722"/>
            <a:ext cx="3455987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07752"/>
            <a:ext cx="2592288" cy="434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920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72676" y="4546600"/>
            <a:ext cx="4381730" cy="260350"/>
          </a:xfrm>
        </p:spPr>
        <p:txBody>
          <a:bodyPr>
            <a:noAutofit/>
          </a:bodyPr>
          <a:lstStyle/>
          <a:p>
            <a:pPr marL="0" inden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«Когда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хорошо, легко быть вместе: это как сон, знай дыши, да и только. Надо быть вместе, когда плохо — вот для чего люди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сходятся»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«Живи и помни»   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Распутин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400" dirty="0">
              <a:latin typeface="+mj-lt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74" y="5973571"/>
            <a:ext cx="1524003" cy="338329"/>
          </a:xfrm>
          <a:prstGeom prst="rect">
            <a:avLst/>
          </a:prstGeom>
        </p:spPr>
      </p:pic>
      <p:pic>
        <p:nvPicPr>
          <p:cNvPr id="8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4" y="6007798"/>
            <a:ext cx="1524003" cy="338329"/>
          </a:xfrm>
          <a:prstGeom prst="rect">
            <a:avLst/>
          </a:prstGeom>
        </p:spPr>
      </p:pic>
      <p:pic>
        <p:nvPicPr>
          <p:cNvPr id="9" name="Picture 7" descr="i?id=0a6dc4ef5c9730985d1dd235874cde8a&amp;n=33&amp;h=190&amp;w=34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34114" y="329682"/>
            <a:ext cx="4234664" cy="233213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60278" y="2730703"/>
            <a:ext cx="45085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i="1" dirty="0">
                <a:latin typeface="Comic Sans MS" pitchFamily="66" charset="0"/>
                <a:cs typeface="Arial" charset="0"/>
              </a:rPr>
              <a:t>Характер Настёны </a:t>
            </a:r>
            <a:r>
              <a:rPr lang="ru-RU" i="1" dirty="0" err="1">
                <a:latin typeface="Comic Sans MS" pitchFamily="66" charset="0"/>
                <a:cs typeface="Arial" charset="0"/>
              </a:rPr>
              <a:t>Гуськовой</a:t>
            </a:r>
            <a:r>
              <a:rPr lang="ru-RU" i="1" dirty="0">
                <a:latin typeface="Comic Sans MS" pitchFamily="66" charset="0"/>
                <a:cs typeface="Arial" charset="0"/>
              </a:rPr>
              <a:t> максимально приближен к идеальному. Она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«с самого начала мечтала отдавать больше, чем принимать, - на то она и женщина, чтобы смягчать и сглаживать совместную жизнь, на то и дана ей эта удивительная сила, которая тем удивительней,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нежней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и богаче, чем чаще ею пользуются»</a:t>
            </a:r>
            <a:r>
              <a:rPr lang="ru-RU" i="1" dirty="0">
                <a:latin typeface="Comic Sans MS" pitchFamily="66" charset="0"/>
                <a:cs typeface="Arial" charset="0"/>
              </a:rPr>
              <a:t>, - писал Распутин. </a:t>
            </a:r>
            <a:r>
              <a:rPr lang="ru-RU" dirty="0">
                <a:latin typeface="Comic Sans MS" pitchFamily="66" charset="0"/>
                <a:cs typeface="Arial" charset="0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36" y="228600"/>
            <a:ext cx="1887641" cy="26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486985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3000" y="1190625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algn="just" eaLnBrk="0" hangingPunct="0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Философско-публицистическая повесть Распутина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«Пожар»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(1985) сюжетно продолжает «Прощание с Матёрой». Но герои живут в поселке после переселения из затопленной, подобно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Матёре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, деревни. Вспыхнувший в посёлке пожар - своеобразное наказание людям за грех беспамятства, безверия, пьянства.</a:t>
            </a:r>
          </a:p>
          <a:p>
            <a:pPr algn="just" eaLnBrk="0" hangingPunct="0"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      «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Перед глазами всё смешалось, - писал Распутин, - пожар изнутри и пожар настоящий, те и другие огни наплывали и кипели вместе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».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 t="7589" r="13489" b="7687"/>
          <a:stretch/>
        </p:blipFill>
        <p:spPr>
          <a:xfrm>
            <a:off x="998480" y="1376362"/>
            <a:ext cx="4573556" cy="397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826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ычковская СБ\Desktop\2017-03-11 р\р 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794" y="495300"/>
            <a:ext cx="3081480" cy="404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11" y="4775201"/>
            <a:ext cx="3757193" cy="138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6377257" y="3054837"/>
            <a:ext cx="5087911" cy="50978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ln w="6350">
                  <a:solidFill>
                    <a:srgbClr val="5A4012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3200" b="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«Я писал этот рассказ в надежде, что данные мне в свое время уроки лягут на душу как маленького, так и взрослого человека» </a:t>
            </a:r>
            <a:br>
              <a:rPr lang="ru-RU" sz="3200" b="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</a:t>
            </a:r>
            <a:br>
              <a:rPr lang="ru-RU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В. Распутин.</a:t>
            </a:r>
            <a:br>
              <a:rPr lang="ru-RU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3200" b="0" dirty="0">
              <a:latin typeface="+mj-lt"/>
            </a:endParaRPr>
          </a:p>
        </p:txBody>
      </p:sp>
      <p:pic>
        <p:nvPicPr>
          <p:cNvPr id="5" name="Picture 8" descr="f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5769" y="649999"/>
            <a:ext cx="3730885" cy="2302588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99651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листание 6" id="{F508BB08-7BFF-4193-8876-0BA6A9E7B10A}" vid="{47069512-C618-486E-9F48-01ABEFCDE3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7</Template>
  <TotalTime>1435</TotalTime>
  <Words>443</Words>
  <Application>Microsoft Office PowerPoint</Application>
  <PresentationFormat>Произвольный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листание 7</vt:lpstr>
      <vt:lpstr>Памяти Валентина Распутина...   Виртуальная книжная выставка  к 80-летию писателя      Бычковская сельская библиотека</vt:lpstr>
      <vt:lpstr>В нашей библиотеке можно взять книги В.Распутина</vt:lpstr>
      <vt:lpstr>Презентация PowerPoint</vt:lpstr>
      <vt:lpstr>Презентация PowerPoint</vt:lpstr>
      <vt:lpstr>В «Прощании с Матёрой» описывается затопление острова, на котором расположена старая сибирская деревня, последние дни перед потопом стариков и старух, оставшихся на Матёре. Матёра… Это и остров, и деревня с таким же названием. Мать-земля, мать-родина, материк… В этих условиях обостряется вопрос о смысле жизни, о соответствии нравственности и прогресса,  о смерти и бессмертии.  </vt:lpstr>
      <vt:lpstr>Презентация PowerPoint</vt:lpstr>
      <vt:lpstr>«Когда все хорошо, легко быть вместе: это как сон, знай дыши, да и только. Надо быть вместе, когда плохо — вот для чего люди сходятся»    «Живи и помни»     В. Распутин </vt:lpstr>
      <vt:lpstr>Презентация PowerPoint</vt:lpstr>
      <vt:lpstr>Презентация PowerPoint</vt:lpstr>
      <vt:lpstr>«Уроки французского» – уроки жизни, мужества, доброты. Писатель рассказывает о мужестве мальчика, сохранившего чистоту души, незыблемость своих нравственных законов, несущего трепетно и отважно, как солдат, свои обязанности и свои синяки. Приобщаясь к нелегкой судьбе мальчика, мы переживаем вместе с ним, размышляем о добре и зле, испытываем «чувства добрые». </vt:lpstr>
      <vt:lpstr>Презентация PowerPoint</vt:lpstr>
      <vt:lpstr>«Самым громким словом, даже громче войны и стихии, стало слово экология. Удивительно, но на всех языках мира оно звучит одинаково.  И выражает одно и то же – понимание вселенской беды, никогда прежде не существовавшей в подобных масштабах и тяжести…»                           В. Распутин </vt:lpstr>
      <vt:lpstr>Приглашаем в нашу  библиотеку, предлагаем книги сибирского писателя Валентина Распутина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121</cp:revision>
  <cp:lastPrinted>2016-12-01T04:09:58Z</cp:lastPrinted>
  <dcterms:created xsi:type="dcterms:W3CDTF">2016-11-15T09:14:47Z</dcterms:created>
  <dcterms:modified xsi:type="dcterms:W3CDTF">2017-04-05T09:19:03Z</dcterms:modified>
</cp:coreProperties>
</file>