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  <p:sldMasterId id="2147483876" r:id="rId2"/>
  </p:sldMasterIdLst>
  <p:notesMasterIdLst>
    <p:notesMasterId r:id="rId11"/>
  </p:notesMasterIdLst>
  <p:sldIdLst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0528-CEB3-438B-9EA3-E0B15E55FC05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B6C4-5714-4A66-971E-DB04DCA2C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3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B6C4-5714-4A66-971E-DB04DCA2C1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1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1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7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97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1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0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6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4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0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0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05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3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27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6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5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76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12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52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3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4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5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8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6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3401-FD8C-4FCC-AD68-6685195BAEC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97DF-C6FF-45AB-A37C-708FA9B24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072" y="359305"/>
            <a:ext cx="6659419" cy="1825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Знакомство с новыми книгами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23357" r="1555" b="19653"/>
          <a:stretch/>
        </p:blipFill>
        <p:spPr>
          <a:xfrm>
            <a:off x="7462982" y="359305"/>
            <a:ext cx="4649765" cy="1747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909" r="17806" b="-182"/>
          <a:stretch/>
        </p:blipFill>
        <p:spPr>
          <a:xfrm rot="20895144">
            <a:off x="3977088" y="2844049"/>
            <a:ext cx="2093522" cy="3172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384">
            <a:off x="181278" y="2236246"/>
            <a:ext cx="2087533" cy="2859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121">
            <a:off x="2010751" y="3490200"/>
            <a:ext cx="1886047" cy="2741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r="32589"/>
          <a:stretch/>
        </p:blipFill>
        <p:spPr>
          <a:xfrm rot="485849">
            <a:off x="6151157" y="3539581"/>
            <a:ext cx="1932172" cy="2912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675">
            <a:off x="8095175" y="2633376"/>
            <a:ext cx="2138494" cy="269701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440">
            <a:off x="10052084" y="4025420"/>
            <a:ext cx="2009612" cy="25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037" y="1757498"/>
            <a:ext cx="5419436" cy="1293028"/>
          </a:xfrm>
        </p:spPr>
        <p:txBody>
          <a:bodyPr/>
          <a:lstStyle/>
          <a:p>
            <a:pPr algn="ctr"/>
            <a:r>
              <a:rPr lang="ru-RU" b="1" dirty="0" smtClean="0"/>
              <a:t>ДОРОГИЕ ЧИТАТЕЛИ!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2875035"/>
            <a:ext cx="11229109" cy="39829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Представляем вашему вниманию виртуальную книжную выставку новых, интересных, ярких книг, подаренных Благотворительным фондом Михаила </a:t>
            </a:r>
            <a:r>
              <a:rPr lang="ru-RU" sz="2400" dirty="0"/>
              <a:t>П</a:t>
            </a:r>
            <a:r>
              <a:rPr lang="ru-RU" sz="2400" dirty="0" smtClean="0"/>
              <a:t>рохорова.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 </a:t>
            </a:r>
            <a:r>
              <a:rPr lang="ru-RU" sz="2400" dirty="0"/>
              <a:t>В течение многих лет фонд Михаила Прохорова передает в дар библиотекам Красноярского края огромное количество разного рода </a:t>
            </a:r>
            <a:r>
              <a:rPr lang="ru-RU" sz="2400" dirty="0" smtClean="0"/>
              <a:t>литературы и </a:t>
            </a:r>
            <a:r>
              <a:rPr lang="ru-RU" sz="2400" dirty="0" err="1" smtClean="0"/>
              <a:t>Большеулуйская</a:t>
            </a:r>
            <a:r>
              <a:rPr lang="ru-RU" sz="2400" dirty="0" smtClean="0"/>
              <a:t> районная библиотека в этом не исключение.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Благодарим </a:t>
            </a:r>
            <a:r>
              <a:rPr lang="ru-RU" sz="2400" dirty="0"/>
              <a:t>Фонд Михаила Прохорова за помощь в обновлении книжного фонда и приглашает читателей познакомиться с новыми поступлениями книг.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23357" r="1555" b="19653"/>
          <a:stretch/>
        </p:blipFill>
        <p:spPr>
          <a:xfrm>
            <a:off x="291925" y="357972"/>
            <a:ext cx="4995150" cy="18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r="17639"/>
          <a:stretch/>
        </p:blipFill>
        <p:spPr>
          <a:xfrm rot="21104575">
            <a:off x="400389" y="477506"/>
            <a:ext cx="3575253" cy="5543590"/>
          </a:xfrm>
        </p:spPr>
      </p:pic>
      <p:sp>
        <p:nvSpPr>
          <p:cNvPr id="7" name="TextBox 6"/>
          <p:cNvSpPr txBox="1"/>
          <p:nvPr/>
        </p:nvSpPr>
        <p:spPr>
          <a:xfrm rot="442274">
            <a:off x="4571057" y="1062183"/>
            <a:ext cx="7957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Каматтари</a:t>
            </a:r>
            <a:r>
              <a:rPr lang="ru-RU" b="1" dirty="0"/>
              <a:t>, </a:t>
            </a:r>
            <a:r>
              <a:rPr lang="ru-RU" b="1" dirty="0" err="1"/>
              <a:t>Джанни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   10 + 1 методов расслабления. Полное расслабление: 10 + 1 современных и адаптированных техник </a:t>
            </a:r>
            <a:r>
              <a:rPr lang="ru-RU" dirty="0" smtClean="0"/>
              <a:t>расслабления </a:t>
            </a:r>
            <a:r>
              <a:rPr lang="ru-RU" dirty="0"/>
              <a:t>/ Д. </a:t>
            </a:r>
            <a:r>
              <a:rPr lang="ru-RU" dirty="0" err="1"/>
              <a:t>Каматтари</a:t>
            </a:r>
            <a:r>
              <a:rPr lang="ru-RU" dirty="0"/>
              <a:t>, В. Баскаков. - Москва : Институт Общегуманитарных исследований, 2016. - 160 с.</a:t>
            </a:r>
          </a:p>
        </p:txBody>
      </p:sp>
      <p:sp>
        <p:nvSpPr>
          <p:cNvPr id="8" name="TextBox 7"/>
          <p:cNvSpPr txBox="1"/>
          <p:nvPr/>
        </p:nvSpPr>
        <p:spPr>
          <a:xfrm rot="406227">
            <a:off x="4561602" y="2614922"/>
            <a:ext cx="73996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500" dirty="0" smtClean="0"/>
              <a:t>Эта </a:t>
            </a:r>
            <a:r>
              <a:rPr lang="ru-RU" sz="2500" dirty="0"/>
              <a:t>книга является описанием современных и адаптированных </a:t>
            </a:r>
            <a:r>
              <a:rPr lang="ru-RU" sz="2500" dirty="0" smtClean="0"/>
              <a:t>техник расслабления</a:t>
            </a:r>
            <a:r>
              <a:rPr lang="ru-RU" sz="2500" dirty="0"/>
              <a:t>. </a:t>
            </a:r>
            <a:br>
              <a:rPr lang="ru-RU" sz="2500" dirty="0"/>
            </a:br>
            <a:r>
              <a:rPr lang="ru-RU" sz="2500" dirty="0"/>
              <a:t>В книге уделено внимание практическим техникам расслабления и </a:t>
            </a:r>
            <a:r>
              <a:rPr lang="ru-RU" sz="2500" dirty="0" err="1"/>
              <a:t>саморегуляции</a:t>
            </a:r>
            <a:r>
              <a:rPr lang="ru-RU" sz="2500" dirty="0"/>
              <a:t>, которые являются необходимыми навыками современного человека и могут быть с успехом использованы для управления стрессом и повышения личной эффективности.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28564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3002">
            <a:off x="284100" y="1142980"/>
            <a:ext cx="6853382" cy="981183"/>
          </a:xfrm>
        </p:spPr>
        <p:txBody>
          <a:bodyPr>
            <a:normAutofit/>
          </a:bodyPr>
          <a:lstStyle/>
          <a:p>
            <a:r>
              <a:rPr lang="ru-RU" sz="2400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329">
            <a:off x="7296727" y="469733"/>
            <a:ext cx="4464529" cy="6115795"/>
          </a:xfrm>
        </p:spPr>
      </p:pic>
      <p:sp>
        <p:nvSpPr>
          <p:cNvPr id="6" name="TextBox 5"/>
          <p:cNvSpPr txBox="1"/>
          <p:nvPr/>
        </p:nvSpPr>
        <p:spPr>
          <a:xfrm rot="21249807">
            <a:off x="380423" y="2529688"/>
            <a:ext cx="6531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В </a:t>
            </a:r>
            <a:r>
              <a:rPr lang="ru-RU" sz="2400" dirty="0"/>
              <a:t>этой книге вы найдете теоретическую информацию, практические рекомендации, и упражнения для работы, которые позволяют вам изменить свою жизнь в лучшую сторону: сформировать уверенность в себе, обнаружить новые возможности и ресурсы, лучше справляться с переживаниями, которые вас беспокоят. </a:t>
            </a:r>
          </a:p>
        </p:txBody>
      </p:sp>
      <p:sp>
        <p:nvSpPr>
          <p:cNvPr id="3" name="Прямоугольник 2"/>
          <p:cNvSpPr/>
          <p:nvPr/>
        </p:nvSpPr>
        <p:spPr>
          <a:xfrm rot="21146757">
            <a:off x="132877" y="1125739"/>
            <a:ext cx="7387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Кольцова, Евгения</a:t>
            </a:r>
            <a:r>
              <a:rPr lang="ru-RU" sz="2000" dirty="0">
                <a:solidFill>
                  <a:srgbClr val="000000"/>
                </a:solidFill>
              </a:rPr>
              <a:t>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</a:rPr>
              <a:t>    В гармонии с собой. Система развития личности 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/ Е. Кольцова. - Москва : </a:t>
            </a:r>
            <a:r>
              <a:rPr lang="ru-RU" sz="2000" dirty="0" err="1">
                <a:solidFill>
                  <a:srgbClr val="000000"/>
                </a:solidFill>
              </a:rPr>
              <a:t>Rosebud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Publishing</a:t>
            </a:r>
            <a:r>
              <a:rPr lang="ru-RU" sz="2000" dirty="0">
                <a:solidFill>
                  <a:srgbClr val="000000"/>
                </a:solidFill>
              </a:rPr>
              <a:t>, 2016. - 160 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663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698">
            <a:off x="369455" y="256370"/>
            <a:ext cx="4359563" cy="6336573"/>
          </a:xfrm>
        </p:spPr>
      </p:pic>
      <p:sp>
        <p:nvSpPr>
          <p:cNvPr id="5" name="TextBox 4"/>
          <p:cNvSpPr txBox="1"/>
          <p:nvPr/>
        </p:nvSpPr>
        <p:spPr>
          <a:xfrm rot="279703">
            <a:off x="5143940" y="2463113"/>
            <a:ext cx="66869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Наше </a:t>
            </a:r>
            <a:r>
              <a:rPr lang="ru-RU" sz="2000" dirty="0"/>
              <a:t>понимание мира, от поведения субатомных частиц до расширения Вселенной, основано на математике. Давным-давно некоторые из самых первых человеческих цивилизаций раскрыли странные и удивительные свойства определенных чисел. С тех самых пор числа вошли в нашу жизнь, а их неограниченные возможности дают ключ к тайнам науки. В "Истории математики" в личностях, фактах, датах, формулах и цифрах изложена история этой науки от зарождения до сегодняшнего дня.</a:t>
            </a:r>
          </a:p>
        </p:txBody>
      </p:sp>
      <p:sp>
        <p:nvSpPr>
          <p:cNvPr id="6" name="TextBox 5"/>
          <p:cNvSpPr txBox="1"/>
          <p:nvPr/>
        </p:nvSpPr>
        <p:spPr>
          <a:xfrm rot="327708">
            <a:off x="5220983" y="990203"/>
            <a:ext cx="717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Руни,Энн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   История математики. От создания пирамид до изучения </a:t>
            </a:r>
            <a:r>
              <a:rPr lang="ru-RU" dirty="0" smtClean="0"/>
              <a:t>бесконечности </a:t>
            </a:r>
            <a:r>
              <a:rPr lang="ru-RU" dirty="0"/>
              <a:t>/ Э. </a:t>
            </a:r>
            <a:r>
              <a:rPr lang="ru-RU" dirty="0" err="1"/>
              <a:t>Руни</a:t>
            </a:r>
            <a:r>
              <a:rPr lang="ru-RU" dirty="0"/>
              <a:t> ; пер. А. А. </a:t>
            </a:r>
            <a:r>
              <a:rPr lang="ru-RU" dirty="0" err="1"/>
              <a:t>Мирясова</a:t>
            </a:r>
            <a:r>
              <a:rPr lang="ru-RU" dirty="0"/>
              <a:t>. - Москва : </a:t>
            </a:r>
            <a:r>
              <a:rPr lang="ru-RU" dirty="0" err="1"/>
              <a:t>Кучково</a:t>
            </a:r>
            <a:r>
              <a:rPr lang="ru-RU" dirty="0"/>
              <a:t> поле, 2017. - 208 с.</a:t>
            </a:r>
          </a:p>
        </p:txBody>
      </p:sp>
    </p:spTree>
    <p:extLst>
      <p:ext uri="{BB962C8B-B14F-4D97-AF65-F5344CB8AC3E}">
        <p14:creationId xmlns:p14="http://schemas.microsoft.com/office/powerpoint/2010/main" val="342898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6" r="32545"/>
          <a:stretch/>
        </p:blipFill>
        <p:spPr>
          <a:xfrm rot="382734">
            <a:off x="7740072" y="373207"/>
            <a:ext cx="3990110" cy="600075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rot="21269500">
            <a:off x="-28594" y="2515820"/>
            <a:ext cx="7473474" cy="4342075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Физика </a:t>
            </a:r>
            <a:r>
              <a:rPr lang="ru-RU" sz="2400" dirty="0"/>
              <a:t>- это фундаментальная наука, основа для всех других, средство, помогающее нам постичь реальность. Ее задача - объяснить, как работает Вселенная, от галактик </a:t>
            </a:r>
            <a:r>
              <a:rPr lang="ru-RU" sz="2400" dirty="0" smtClean="0"/>
              <a:t>до элементарных </a:t>
            </a:r>
            <a:r>
              <a:rPr lang="ru-RU" sz="2400" dirty="0"/>
              <a:t>частиц. Многие наши открытия, связанные с физическим миром, являются вершиной человеческих достижений. Из "Истории физики" вы узнаете о попытках человечества прочесть книгу Вселенной и о том, как много загадок еще предстоит решить. </a:t>
            </a:r>
          </a:p>
        </p:txBody>
      </p:sp>
      <p:sp>
        <p:nvSpPr>
          <p:cNvPr id="3" name="TextBox 2"/>
          <p:cNvSpPr txBox="1"/>
          <p:nvPr/>
        </p:nvSpPr>
        <p:spPr>
          <a:xfrm rot="21167424">
            <a:off x="275204" y="997141"/>
            <a:ext cx="731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Руни</a:t>
            </a:r>
            <a:r>
              <a:rPr lang="ru-RU" b="1" dirty="0"/>
              <a:t>, Энн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   История физики. От натурфилософии к загадкам темной </a:t>
            </a:r>
            <a:r>
              <a:rPr lang="ru-RU" dirty="0" smtClean="0"/>
              <a:t>материи </a:t>
            </a:r>
            <a:r>
              <a:rPr lang="ru-RU" dirty="0"/>
              <a:t>/ Э. </a:t>
            </a:r>
            <a:r>
              <a:rPr lang="ru-RU" dirty="0" err="1"/>
              <a:t>Руни</a:t>
            </a:r>
            <a:r>
              <a:rPr lang="ru-RU" dirty="0"/>
              <a:t> ; пер. Т. О. Новикова. - Москва : </a:t>
            </a:r>
            <a:r>
              <a:rPr lang="ru-RU" dirty="0" err="1"/>
              <a:t>Кучково</a:t>
            </a:r>
            <a:r>
              <a:rPr lang="ru-RU" dirty="0"/>
              <a:t> поле, 2017. - 208 с.</a:t>
            </a:r>
          </a:p>
        </p:txBody>
      </p:sp>
    </p:spTree>
    <p:extLst>
      <p:ext uri="{BB962C8B-B14F-4D97-AF65-F5344CB8AC3E}">
        <p14:creationId xmlns:p14="http://schemas.microsoft.com/office/powerpoint/2010/main" val="63432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667">
            <a:off x="308544" y="477295"/>
            <a:ext cx="4693842" cy="5919764"/>
          </a:xfrm>
        </p:spPr>
      </p:pic>
      <p:sp>
        <p:nvSpPr>
          <p:cNvPr id="5" name="TextBox 4"/>
          <p:cNvSpPr txBox="1"/>
          <p:nvPr/>
        </p:nvSpPr>
        <p:spPr>
          <a:xfrm rot="345195">
            <a:off x="5419012" y="1999725"/>
            <a:ext cx="6655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Книга </a:t>
            </a:r>
            <a:r>
              <a:rPr lang="ru-RU" dirty="0"/>
              <a:t>«Тульский пряник» рассказывает об удивительном народном лакомстве, одинаково желанном на царском столе и в бедной крестьянской семье, а также о людях, которые делали раньше и делают его сейчас: мастерах-кондитерах, резчиках пряничных досок, технологах. Благодаря деловитому чутью местных мастеров и богатым производственным традициям тульский пряник уже к началу XX века занял лидирующие позиции на внутреннем рынке, получая высокие награды на международных выставках. Сегодня для жителей Тулы пряник является еще одним предметом гордости наряду с тульским самоваром, тульской гармонью и тульским оружием, а для многочисленных гостей — непременным сувениром на память о нашем замечательном городе. </a:t>
            </a:r>
          </a:p>
        </p:txBody>
      </p:sp>
      <p:sp>
        <p:nvSpPr>
          <p:cNvPr id="3" name="TextBox 2"/>
          <p:cNvSpPr txBox="1"/>
          <p:nvPr/>
        </p:nvSpPr>
        <p:spPr>
          <a:xfrm rot="375931">
            <a:off x="5781512" y="1033859"/>
            <a:ext cx="655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Тульский </a:t>
            </a:r>
            <a:r>
              <a:rPr lang="ru-RU" b="1" dirty="0" smtClean="0"/>
              <a:t>пряник</a:t>
            </a:r>
            <a:r>
              <a:rPr lang="ru-RU" dirty="0" smtClean="0"/>
              <a:t> </a:t>
            </a:r>
            <a:r>
              <a:rPr lang="ru-RU" dirty="0"/>
              <a:t>/ сост. В. Н. Кузнецов. - Тула : </a:t>
            </a:r>
            <a:r>
              <a:rPr lang="ru-RU" dirty="0" err="1"/>
              <a:t>Свамия</a:t>
            </a:r>
            <a:r>
              <a:rPr lang="ru-RU" dirty="0"/>
              <a:t>, 2015. - 80 с. </a:t>
            </a:r>
          </a:p>
        </p:txBody>
      </p:sp>
    </p:spTree>
    <p:extLst>
      <p:ext uri="{BB962C8B-B14F-4D97-AF65-F5344CB8AC3E}">
        <p14:creationId xmlns:p14="http://schemas.microsoft.com/office/powerpoint/2010/main" val="201349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17">
            <a:off x="7061467" y="425074"/>
            <a:ext cx="4775012" cy="6116709"/>
          </a:xfrm>
        </p:spPr>
      </p:pic>
      <p:sp>
        <p:nvSpPr>
          <p:cNvPr id="6" name="TextBox 5"/>
          <p:cNvSpPr txBox="1"/>
          <p:nvPr/>
        </p:nvSpPr>
        <p:spPr>
          <a:xfrm rot="21278193">
            <a:off x="96543" y="2030343"/>
            <a:ext cx="6702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dirty="0" smtClean="0"/>
              <a:t>Эта </a:t>
            </a:r>
            <a:r>
              <a:rPr lang="ru-RU" sz="2400" dirty="0"/>
              <a:t>книга рассказывает о зарождении и развитии оружейного производства в Туле, о вкладе тульской оборонки в поддержание военной мощи России. Она издана с целью развеять заблуждение, будто Тула славится только пряниками да самоварами. Мы можем гордиться этим городом, замечательными инженерами и искусными мастерами, уникальным университетом, богатой и доблестной историей.</a:t>
            </a:r>
          </a:p>
        </p:txBody>
      </p:sp>
      <p:sp>
        <p:nvSpPr>
          <p:cNvPr id="5" name="TextBox 4"/>
          <p:cNvSpPr txBox="1"/>
          <p:nvPr/>
        </p:nvSpPr>
        <p:spPr>
          <a:xfrm rot="21260052">
            <a:off x="240470" y="1110338"/>
            <a:ext cx="681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/>
              <a:t>Тульское оружие. Пять</a:t>
            </a:r>
            <a:r>
              <a:rPr lang="ru-RU" sz="1900" dirty="0"/>
              <a:t> веков на службе </a:t>
            </a:r>
            <a:r>
              <a:rPr lang="ru-RU" sz="1900" dirty="0" smtClean="0"/>
              <a:t>Отечеству </a:t>
            </a:r>
            <a:r>
              <a:rPr lang="ru-RU" sz="1900" dirty="0"/>
              <a:t>/ сост. В. Н. Кузнецов. - Тула : </a:t>
            </a:r>
            <a:r>
              <a:rPr lang="ru-RU" sz="1900" dirty="0" err="1"/>
              <a:t>Свамия</a:t>
            </a:r>
            <a:r>
              <a:rPr lang="ru-RU" sz="1900" dirty="0"/>
              <a:t>, 2014. - 216 с. </a:t>
            </a:r>
          </a:p>
        </p:txBody>
      </p:sp>
    </p:spTree>
    <p:extLst>
      <p:ext uri="{BB962C8B-B14F-4D97-AF65-F5344CB8AC3E}">
        <p14:creationId xmlns:p14="http://schemas.microsoft.com/office/powerpoint/2010/main" val="60163577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48</Words>
  <Application>Microsoft Office PowerPoint</Application>
  <PresentationFormat>Широкоэкранный</PresentationFormat>
  <Paragraphs>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Georgia</vt:lpstr>
      <vt:lpstr>След самолета</vt:lpstr>
      <vt:lpstr>Тема Office</vt:lpstr>
      <vt:lpstr>Знакомство с новыми книгами</vt:lpstr>
      <vt:lpstr>ДОРОГИЕ ЧИТАТЕЛИ!</vt:lpstr>
      <vt:lpstr>Презентация PowerPoint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23</cp:revision>
  <dcterms:created xsi:type="dcterms:W3CDTF">2018-03-05T09:27:47Z</dcterms:created>
  <dcterms:modified xsi:type="dcterms:W3CDTF">2018-03-14T09:05:27Z</dcterms:modified>
</cp:coreProperties>
</file>