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1" r:id="rId5"/>
    <p:sldId id="260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11" d="100"/>
          <a:sy n="11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img2.labirint.ru/books25/248606/big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abirint.ru/books/374968/" TargetMode="External"/><Relationship Id="rId4" Type="http://schemas.openxmlformats.org/officeDocument/2006/relationships/hyperlink" Target="http://www.labirint.ru/book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birint.ru/search/%D0%92%D1%8B%D0%B1%D0%BE%D1%80%20%D0%BF%D1%80%D0%BE%D1%84%D0%B5%D1%81%D1%81%D0%B8%D0%B8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birint.ru/book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5015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ИРБИС\Рабочий стол\5TRX6MLXc.jpg"/>
          <p:cNvPicPr>
            <a:picLocks noGrp="1"/>
          </p:cNvPicPr>
          <p:nvPr>
            <p:ph idx="1"/>
          </p:nvPr>
        </p:nvPicPr>
        <p:blipFill>
          <a:blip r:embed="rId2"/>
          <a:srcRect l="2721" t="3542" r="2887" b="3332"/>
          <a:stretch>
            <a:fillRect/>
          </a:stretch>
        </p:blipFill>
        <p:spPr bwMode="auto">
          <a:xfrm>
            <a:off x="1285852" y="928670"/>
            <a:ext cx="664373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85918" y="1785926"/>
            <a:ext cx="5715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chemeClr val="accent2"/>
                </a:solidFill>
                <a:latin typeface="Candara" pitchFamily="34" charset="0"/>
              </a:rPr>
              <a:t>Профессию </a:t>
            </a:r>
          </a:p>
          <a:p>
            <a:pPr algn="ctr"/>
            <a:r>
              <a:rPr lang="ru-RU" sz="7200" dirty="0" smtClean="0">
                <a:solidFill>
                  <a:schemeClr val="accent2"/>
                </a:solidFill>
                <a:latin typeface="Candara" pitchFamily="34" charset="0"/>
              </a:rPr>
              <a:t>подскажет книга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714356"/>
            <a:ext cx="3643306" cy="5286412"/>
          </a:xfrm>
          <a:prstGeom prst="rect">
            <a:avLst/>
          </a:prstGeom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29058" y="500042"/>
            <a:ext cx="507132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Вировец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Ю.А. Справочник популярных профессий.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книге приводятся общие рекомендации по построению карьеры,</a:t>
            </a:r>
          </a:p>
          <a:p>
            <a:pPr marL="0" marR="0" lvl="0" indent="449263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содержатся обзоры ведущих отраслей </a:t>
            </a:r>
          </a:p>
          <a:p>
            <a:pPr marL="0" marR="0" lvl="0" indent="449263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(финансы, бухгалтерия, банковское дело,</a:t>
            </a:r>
          </a:p>
          <a:p>
            <a:pPr marL="0" marR="0" lvl="0" indent="449263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маркетинг, продажи, информационные технологии,</a:t>
            </a:r>
          </a:p>
          <a:p>
            <a:pPr marL="0" marR="0" lvl="0" indent="449263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реклама, управление персоналом, тренинги, </a:t>
            </a:r>
          </a:p>
          <a:p>
            <a:pPr marL="0" marR="0" lvl="0" indent="449263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искусство, развлечения, фармацевтика), </a:t>
            </a:r>
          </a:p>
          <a:p>
            <a:pPr marL="0" marR="0" lvl="0" indent="449263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подготовленные при активном участии экспертов</a:t>
            </a:r>
          </a:p>
          <a:p>
            <a:pPr marL="0" marR="0" lvl="0" indent="449263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известных компаний и кадровых агентств,</a:t>
            </a:r>
          </a:p>
          <a:p>
            <a:pPr marL="0" marR="0" lvl="0" indent="449263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также справки о наиболее популярных профессиях.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285860"/>
            <a:ext cx="3000396" cy="4857784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57158" y="285728"/>
            <a:ext cx="878684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Горбунова М.В. Кирилюк Е.В. 333 современные профессии и специальности:  111 информационных </a:t>
            </a:r>
            <a:r>
              <a:rPr lang="ru-RU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профессиограмм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 rot="10800000" flipV="1">
            <a:off x="3491880" y="1393724"/>
            <a:ext cx="55721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Книга, которая знает о популярных профессиях почти всё, она поможет тем, кто выбирает профессию первый раз в своей жизни или хочет сменить уже имеющуюся, -  старшеклассникам,  молодежи взрослым. Она станет хорошим подспорьем и тем, кто помогает выбирать профессию другим, -  педагогам, профконсультантам, практическим психологам, различным специалистам, занимающимся вопросами профориентации и конечно, она будет интересна родителям. </a:t>
            </a:r>
          </a:p>
          <a:p>
            <a:pPr indent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Актуальная информация, содержательная полнота описаний, четкая структурная организация текстов, доступный язык.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000108"/>
            <a:ext cx="3214710" cy="5286412"/>
          </a:xfrm>
          <a:prstGeom prst="rect">
            <a:avLst/>
          </a:prstGeom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86182" y="1571612"/>
            <a:ext cx="478634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учиться в Сибири? Справочник. 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Книги  содержат обновленную подробную информацию о вузах, колледжах,  техникумах, профессиональных училищах и лицеях Красноярского края и всей Сибири.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нке, Ковалева - Выбери профессию. Менеджер обложка книги"/>
          <p:cNvPicPr>
            <a:picLocks noGrp="1"/>
          </p:cNvPicPr>
          <p:nvPr>
            <p:ph idx="1"/>
          </p:nvPr>
        </p:nvPicPr>
        <p:blipFill>
          <a:blip r:embed="rId2" r:link="rId3">
            <a:lum bright="20000"/>
          </a:blip>
          <a:srcRect/>
          <a:stretch>
            <a:fillRect/>
          </a:stretch>
        </p:blipFill>
        <p:spPr bwMode="auto">
          <a:xfrm>
            <a:off x="214282" y="928670"/>
            <a:ext cx="264320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00364" y="487074"/>
            <a:ext cx="6143636" cy="637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Канке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А.А.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Выбери профессию: менеджер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практическое руководство/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А.А.Канке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И.А.Ковалева.- Москва: КНОРУС, 2014.-78с.-(Выбери профессию)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Управление людьми и социальными процессами представляет собой непростую и весьма специфическую область профессиональной деятельности. Цель данной 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книги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- показать, что менеджер - это особый специалист, обладающий определенными качествами и имеющий специальную подготовку. Это человек, который может не только организовать свою работу, но и влиять на результаты деятельности других людей; умеет находить общий язык с людьми, при этом не манипулирует ими. Хороший менеджер всегда инициативен, готов к переменам и разумному риску. </a:t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старшеклассников, определяющихся с 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выбором профессии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837327"/>
            <a:ext cx="3143240" cy="5357850"/>
          </a:xfrm>
          <a:prstGeom prst="rect">
            <a:avLst/>
          </a:prstGeom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643306" y="500042"/>
            <a:ext cx="500062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Профессии XXI века. Путеводитель школьника / 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А.А.Ремизов, А.Б </a:t>
            </a:r>
            <a:r>
              <a:rPr lang="ru-RU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Таранин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будущей профессии - одна из самых важных вех в жизни каждого человека. Для того чтобы сделать правильный выбор, нужно иметь подробное представление о как можно большем количестве профессий, и не только об их достоинствах, но и о недостатках, "подводных камнях". Эта книга поможет вам в выборе пути, чтобы на нем не пришлось спотыкаться о профессиональные "камни".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CHITALNIY ZAL 2\Desktop\O006663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278608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428992" y="471636"/>
            <a:ext cx="4714908" cy="63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Тундалева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В.С.</a:t>
            </a:r>
            <a:b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Как выбрать профессию в 17 лет  /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 С.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Тундалева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Ростов – на - Дону : Феникс, 2013. - 205 с. - (Психологический практикум).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Выбор профессии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требует от каждого из вас серьезного подхода, ведь необходимо понимать, что ответственность за дальнейшую жизнь будет целиком и полностью лежать именно на ваших плечах. В 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книге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вы найдете информацию о том, как грамотно выбрать профессию, как избежать типичных ошибок и построить жизнь в соответствии со своими склонностями, интересами и потребностями.</a:t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:\Проф.ориен\безымянный000.jpg"/>
          <p:cNvPicPr>
            <a:picLocks noGrp="1"/>
          </p:cNvPicPr>
          <p:nvPr>
            <p:ph idx="1"/>
          </p:nvPr>
        </p:nvPicPr>
        <p:blipFill>
          <a:blip r:embed="rId2">
            <a:lum bright="20000"/>
          </a:blip>
          <a:srcRect l="11394" t="4219" r="11931" b="10181"/>
          <a:stretch>
            <a:fillRect/>
          </a:stretch>
        </p:blipFill>
        <p:spPr bwMode="auto">
          <a:xfrm>
            <a:off x="214282" y="785794"/>
            <a:ext cx="2928958" cy="5143536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86116" y="500042"/>
            <a:ext cx="507206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1000 профессий традиционных, новых, редких: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краткий энциклопедический словарь/ авт.-сост. М. В. Горбунова, Е. В. Кирилюк, А. П. Орешкина. - 2-е изд.,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испр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и доп.. – Ростов – на - Дону: Феникс, 2011. - 251 с.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книге представлены короткие стандартизированные описания 1000 современных традиционных, новых и редких профессий, специальностей, должностей и занятий. Получение краткой, но содержательной емкой информации об актуальном максимуме профессий, соотнесение их с отраслями народного хозяйства и, как следствие, экспресс – определение круга профессиональных интересов – вот основные возможности и достоинства словаря.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308</TotalTime>
  <Words>315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progamist</cp:lastModifiedBy>
  <cp:revision>25</cp:revision>
  <dcterms:modified xsi:type="dcterms:W3CDTF">2019-03-20T07:14:28Z</dcterms:modified>
</cp:coreProperties>
</file>