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4" r:id="rId3"/>
    <p:sldId id="272" r:id="rId4"/>
    <p:sldId id="265" r:id="rId5"/>
    <p:sldId id="266" r:id="rId6"/>
    <p:sldId id="267" r:id="rId7"/>
    <p:sldId id="268" r:id="rId8"/>
    <p:sldId id="269" r:id="rId9"/>
    <p:sldId id="271" r:id="rId10"/>
    <p:sldId id="27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19" y="7937"/>
            <a:ext cx="9191969" cy="6895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Объект 3" descr="C:\Users\CHITALNIY ZAL 2\Documents\Panasonic\MFS\Scan\20200618_110522.jpg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3" r="35536" b="30726"/>
          <a:stretch/>
        </p:blipFill>
        <p:spPr bwMode="auto">
          <a:xfrm>
            <a:off x="154087" y="1593960"/>
            <a:ext cx="2903448" cy="45259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16632"/>
            <a:ext cx="88569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 М. Шолохова «Судьба человека»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стоит в ряду сильнейших произведений о войне. В его основу легла реальная история бывшего фронтовика. Судьба простого советского солдата так впечатлила писателя, что он написал свой правдивый, полный скорби, но в то же время жизнеутверждающий рассказ в память обо всех, потерявших свои семьи, но нашедших в себе силы жить заново.</a:t>
            </a:r>
          </a:p>
        </p:txBody>
      </p:sp>
      <p:sp>
        <p:nvSpPr>
          <p:cNvPr id="4" name="AutoShape 2" descr="https://repo.preslib.org.by/upload/elib/2329_post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CHITALNIY ZAL 2\Desktop\1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7534" y="1988840"/>
            <a:ext cx="3153807" cy="471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HITALNIY ZAL 2\Desktop\2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2936" y="3135288"/>
            <a:ext cx="2966536" cy="372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0366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969" y="-37582"/>
            <a:ext cx="9191969" cy="6895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02494" y="1052736"/>
            <a:ext cx="41764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1959 году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произведение было экранизировано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советским режиссёром Сергеем Бондарчуком, сыгравшим главную роль. Фильм «Судьба человека»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удостоен главного приза на Московском кинофестивале и открыл режиссёру путь в большое кино.</a:t>
            </a:r>
          </a:p>
        </p:txBody>
      </p:sp>
      <p:pic>
        <p:nvPicPr>
          <p:cNvPr id="7" name="Picture 2" descr="https://pbs.twimg.com/media/DWla_SZWAAAthE9.jpg:lar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4258427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2818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969" y="0"/>
            <a:ext cx="9191969" cy="6895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260648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20212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Предлагаем перечитать </a:t>
            </a:r>
            <a:r>
              <a:rPr lang="ru-RU" sz="2400">
                <a:solidFill>
                  <a:srgbClr val="20212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страницы </a:t>
            </a:r>
            <a:r>
              <a:rPr lang="ru-RU" sz="2400" smtClean="0">
                <a:solidFill>
                  <a:srgbClr val="20212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знаменитого </a:t>
            </a:r>
            <a:r>
              <a:rPr lang="ru-RU" sz="2400" dirty="0">
                <a:solidFill>
                  <a:srgbClr val="20212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рассказа </a:t>
            </a:r>
            <a:r>
              <a:rPr lang="ru-RU" sz="2400" b="1" dirty="0">
                <a:solidFill>
                  <a:srgbClr val="20212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«Судьба человека», </a:t>
            </a:r>
            <a:r>
              <a:rPr lang="ru-RU" sz="2400" dirty="0">
                <a:solidFill>
                  <a:srgbClr val="20212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советского русского писателя Михаила </a:t>
            </a:r>
            <a:r>
              <a:rPr lang="ru-RU" sz="2400" dirty="0" smtClean="0">
                <a:solidFill>
                  <a:srgbClr val="20212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Шолохова, написанного </a:t>
            </a:r>
            <a:r>
              <a:rPr lang="ru-RU" sz="2400" dirty="0">
                <a:solidFill>
                  <a:srgbClr val="20212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1956 году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3" descr="C:\Users\CHITALNIY ZAL 2\Documents\Panasonic\MFS\Scan\20200618_110522.jpg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3" r="35536" b="30726"/>
          <a:stretch/>
        </p:blipFill>
        <p:spPr bwMode="auto">
          <a:xfrm>
            <a:off x="1115616" y="1622850"/>
            <a:ext cx="2903448" cy="45259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170" name="Picture 2" descr="C:\Users\CHITALNIY ZAL 2\Desktop\13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61464"/>
            <a:ext cx="2880320" cy="449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6312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969" y="0"/>
            <a:ext cx="9191969" cy="6895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CHITALNIY ZAL 2\Desktop\суд чела 4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24944"/>
            <a:ext cx="384042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9593" y="404664"/>
            <a:ext cx="78488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 Михаила Шолохова «Судьба человека» повествует о жизни солдата Великой Отечественной Войны Андрея Соколова</a:t>
            </a:r>
            <a:r>
              <a:rPr lang="ru-RU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12" name="Picture 3" descr="C:\Users\CHITALNIY ZAL 2\Desktop\суд чела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8819" y="2871502"/>
            <a:ext cx="4674891" cy="293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048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969" y="0"/>
            <a:ext cx="9191969" cy="6895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548680"/>
            <a:ext cx="88569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читателем предстает не просто история жизни солдата, а судьба человека, воплотившего в себе типические черты национального русского характера. Скромный труженик, отец семейства жил и по-своему был счастлив.</a:t>
            </a:r>
          </a:p>
        </p:txBody>
      </p:sp>
      <p:pic>
        <p:nvPicPr>
          <p:cNvPr id="9218" name="Picture 2" descr="C:\Users\CHITALNIY ZAL 2\Desktop\рис 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24944"/>
            <a:ext cx="5832648" cy="362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6938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969" y="0"/>
            <a:ext cx="9191969" cy="6895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582067"/>
            <a:ext cx="3600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добр и доверчив к людям, по-настоящему любит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своё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жилье, жену и детей, он заботлив, предупредителен с товарищами, внимателен к человеку, попавшему в беду. Он справедлив и ни при каких обстоятельствах не теряет высокого человеческого достоинства, совести и чести.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:\Users\CHITALNIY ZAL 2\Desktop\рис 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59892"/>
            <a:ext cx="4830985" cy="641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5170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969" y="0"/>
            <a:ext cx="9191969" cy="6895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443841"/>
            <a:ext cx="4464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443841"/>
            <a:ext cx="39604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Подвиг человека предстал в рассказе Шолохова в основном не на поле боя и не на трудовом фронте, а в условиях фашистского плена, за колючей проволокой концлагеря. В духовном единоборстве с фашизмом раскрывается характер Андрея Соколова, его мужество. 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CHITALNIY ZAL 2\Desktop\суд чела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42" r="8231"/>
          <a:stretch/>
        </p:blipFill>
        <p:spPr bwMode="auto">
          <a:xfrm>
            <a:off x="4445429" y="2373965"/>
            <a:ext cx="4582885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05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969" y="0"/>
            <a:ext cx="9191969" cy="6895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8957" y="936791"/>
            <a:ext cx="367240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Вдали от родины Андрей Соколов пережил все тяготы войны, бесчеловечные издевательства фашистского плена. И не раз смерть смотрела ему в глаза, но всякий раз находил в себе титаническое мужество и до конца оставался человеком. </a:t>
            </a:r>
            <a:b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 descr="C:\Users\CHITALNIY ZAL 2\Desktop\суд чела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00808"/>
            <a:ext cx="5039884" cy="283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8027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969" y="0"/>
            <a:ext cx="9191969" cy="6895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CHITALNIY ZAL 2\Desktop\суд чела 8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4824535" cy="340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99992" y="2333685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Волевой характер и твёрдость духа не позволили сломиться Андрею. Встреча с осиротевшим мальчиком Ванюшкой 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принесла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жизнь Соколова новый смысл.</a:t>
            </a:r>
          </a:p>
        </p:txBody>
      </p:sp>
    </p:spTree>
    <p:extLst>
      <p:ext uri="{BB962C8B-B14F-4D97-AF65-F5344CB8AC3E}">
        <p14:creationId xmlns:p14="http://schemas.microsoft.com/office/powerpoint/2010/main" xmlns="" val="204153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969" y="-37582"/>
            <a:ext cx="9191969" cy="6895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332656"/>
            <a:ext cx="34563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Всей логикой своего рассказа М. А. Шолохов доказал, что его герой ни в коей мере не сломлен своей непростой жизнью, он верит в свои силы.                   Смысл названия произведения в том, что человек, несмотря на все тяготы и невзгоды, все-таки сумел найти в себе силы продолжать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жить дальше.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C:\Users\CHITALNIY ZAL 2\Desktop\рис 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18"/>
          <a:stretch/>
        </p:blipFill>
        <p:spPr bwMode="auto">
          <a:xfrm>
            <a:off x="3923928" y="1343202"/>
            <a:ext cx="5190359" cy="520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120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376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CHITALNIY ZAL 2</dc:creator>
  <cp:lastModifiedBy>US</cp:lastModifiedBy>
  <cp:revision>26</cp:revision>
  <dcterms:created xsi:type="dcterms:W3CDTF">2020-06-18T04:38:03Z</dcterms:created>
  <dcterms:modified xsi:type="dcterms:W3CDTF">2020-06-19T02:23:30Z</dcterms:modified>
</cp:coreProperties>
</file>