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9" r:id="rId3"/>
    <p:sldId id="266" r:id="rId4"/>
    <p:sldId id="268" r:id="rId5"/>
    <p:sldId id="262" r:id="rId6"/>
    <p:sldId id="260" r:id="rId7"/>
    <p:sldId id="258" r:id="rId8"/>
    <p:sldId id="267" r:id="rId9"/>
    <p:sldId id="264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88640"/>
            <a:ext cx="4491045" cy="1818444"/>
          </a:xfrm>
        </p:spPr>
        <p:txBody>
          <a:bodyPr>
            <a:norm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МБУК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Большеулуйская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ЦБС»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Центральная районная библиотека им. Героя России А.Н. Захарчука.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908720"/>
            <a:ext cx="6056136" cy="1893292"/>
          </a:xfrm>
        </p:spPr>
        <p:txBody>
          <a:bodyPr>
            <a:normAutofit fontScale="70000" lnSpcReduction="20000"/>
          </a:bodyPr>
          <a:lstStyle/>
          <a:p>
            <a:pPr algn="ctr">
              <a:spcBef>
                <a:spcPts val="0"/>
              </a:spcBef>
            </a:pPr>
            <a:r>
              <a:rPr lang="ru-RU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Виртуальная книжная выставка </a:t>
            </a:r>
          </a:p>
          <a:p>
            <a:pPr algn="ctr">
              <a:spcBef>
                <a:spcPts val="0"/>
              </a:spcBef>
            </a:pPr>
            <a:r>
              <a:rPr lang="ru-RU" sz="6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«в армии служить – почетно!»</a:t>
            </a:r>
            <a:endParaRPr lang="ru-RU" sz="64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156176" y="6093296"/>
            <a:ext cx="2731255" cy="5101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Большой Улуй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6237312"/>
            <a:ext cx="3591243" cy="31917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Составитель: </a:t>
            </a:r>
            <a:r>
              <a:rPr lang="ru-RU" sz="12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заведующая отделом обслуживания </a:t>
            </a:r>
            <a:r>
              <a:rPr lang="ru-RU" sz="1200" b="1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Бормова</a:t>
            </a:r>
            <a:r>
              <a:rPr lang="ru-RU" sz="12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Т.И.</a:t>
            </a:r>
            <a:endParaRPr lang="ru-RU" sz="12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5736" y="2852936"/>
            <a:ext cx="4348113" cy="2649631"/>
          </a:xfrm>
          <a:prstGeom prst="rect">
            <a:avLst/>
          </a:prstGeom>
        </p:spPr>
      </p:pic>
      <p:pic>
        <p:nvPicPr>
          <p:cNvPr id="25602" name="Рисунок 0" descr="Эмблема МБУК Большеулуйская ЦБ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936104" cy="107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148871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640960" cy="1603648"/>
          </a:xfrm>
        </p:spPr>
        <p:txBody>
          <a:bodyPr>
            <a:prstTxWarp prst="textChevron">
              <a:avLst/>
            </a:prstTxWarp>
            <a:normAutofit/>
          </a:bodyPr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212976"/>
            <a:ext cx="8686800" cy="2867149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Красноярский  край, </a:t>
            </a:r>
          </a:p>
          <a:p>
            <a:pPr algn="ctr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Большеулуйский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район, </a:t>
            </a:r>
          </a:p>
          <a:p>
            <a:pPr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 Большой Улуй,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 Советская 138, </a:t>
            </a:r>
          </a:p>
          <a:p>
            <a:pPr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Тел.: 8(39159)21505 ;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cbs.ului@mail.ru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Сайт: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большеулуйская-цбс.рф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Законодательство и военная служба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980728"/>
            <a:ext cx="6696744" cy="3816424"/>
          </a:xfrm>
        </p:spPr>
        <p:txBody>
          <a:bodyPr>
            <a:normAutofit lnSpcReduction="10000"/>
          </a:bodyPr>
          <a:lstStyle/>
          <a:p>
            <a:endParaRPr lang="ru-RU" sz="1900" dirty="0" smtClean="0"/>
          </a:p>
          <a:p>
            <a:pPr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Защита Отечества является долгом и обязанностью гражданина Российской Федерации.</a:t>
            </a: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Гражданин Российской Федерации несет военную службу в соответствии с федеральным законом.</a:t>
            </a: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Гражданин Российской Федерации в случае, если его убеждениям или вероисповеданию противоречит несение военной службы, а также в иных установленных законом случаях имеет право на замену ее альтернативной гражданской службой.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5085184"/>
            <a:ext cx="63001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b="1" dirty="0" smtClean="0"/>
              <a:t> Конституция Российской Федерации: </a:t>
            </a:r>
            <a:r>
              <a:rPr lang="ru-RU" dirty="0" smtClean="0"/>
              <a:t>официальный текст : принята 12 декабря 1993 года с изменениями от 25 марта 2004 года . - Москва : ЭКСМО, 2004. - 48 с. – Текст: непосредственный.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29070" t="4831" r="36684" b="2891"/>
          <a:stretch>
            <a:fillRect/>
          </a:stretch>
        </p:blipFill>
        <p:spPr bwMode="auto">
          <a:xfrm>
            <a:off x="179512" y="1844824"/>
            <a:ext cx="198518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Федеральный закон "О воинской обязанности и военной службе".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051720" y="1554162"/>
            <a:ext cx="693988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Настоящее издание содержит тексты Федерального закона от 28 марта 1998 года № 53-ФЗ "О воинской обязанности и военной службе", а также Федерального закона от 27 мая 1998 года № 76-ФЗ "О статусе военнослужащих". Тексты приводятся с изменениями и дополнениями на 2020 год. Если есть изменения, вступающие в силу позднее, то вместе с редакцией нормы, действующей на эту дату, приводится норма в новой редакции и указывается дата, с которой она вступает в силу.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       </a:t>
            </a:r>
            <a:r>
              <a:rPr lang="ru-RU" sz="2900" b="1" dirty="0" smtClean="0">
                <a:solidFill>
                  <a:schemeClr val="tx1"/>
                </a:solidFill>
              </a:rPr>
              <a:t>Федеральный закон "О воинской обязанности и военной службе".</a:t>
            </a:r>
            <a:r>
              <a:rPr lang="ru-RU" sz="2900" dirty="0" smtClean="0">
                <a:solidFill>
                  <a:schemeClr val="tx1"/>
                </a:solidFill>
              </a:rPr>
              <a:t>Федеральный закон "О статусе военнослужащих«: тексты с изменениями и дополнениями на 2019 год . - Москва : ЭКСМО, 2019. - 176 с. - (Актуальное законодательство). – Текст: непосредственный.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14905" r="16682"/>
          <a:stretch>
            <a:fillRect/>
          </a:stretch>
        </p:blipFill>
        <p:spPr bwMode="auto">
          <a:xfrm>
            <a:off x="323527" y="1916832"/>
            <a:ext cx="2019775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Федеральный закон "О государственной гражданской службе Российской Федерации".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411760" y="1700808"/>
            <a:ext cx="6435824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chemeClr val="tx1"/>
                </a:solidFill>
              </a:rPr>
              <a:t>Настоящее издание содержит текст Федерального закона от 27 июля 2004 года № 79-ФЗ "О государственной гражданской службе Российской Федерации" с изменениями и дополнениями на 2019 год.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 </a:t>
            </a:r>
            <a:r>
              <a:rPr lang="ru-RU" sz="2100" b="1" dirty="0" smtClean="0">
                <a:solidFill>
                  <a:schemeClr val="tx1"/>
                </a:solidFill>
              </a:rPr>
              <a:t>Федеральный закон "О государственной гражданской службе Российской Федерации«: </a:t>
            </a:r>
            <a:r>
              <a:rPr lang="ru-RU" sz="2100" dirty="0" smtClean="0">
                <a:solidFill>
                  <a:schemeClr val="tx1"/>
                </a:solidFill>
              </a:rPr>
              <a:t>тексты с изменениями и дополнениями на 2019 год . - Москва : ЭКСМО, 2019. - 96 с. – Текст непосредственный.</a:t>
            </a:r>
            <a:endParaRPr lang="ru-RU" sz="2100" b="1" dirty="0">
              <a:solidFill>
                <a:schemeClr val="tx1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 l="10316" t="4292" r="8632" b="4989"/>
          <a:stretch>
            <a:fillRect/>
          </a:stretch>
        </p:blipFill>
        <p:spPr bwMode="auto">
          <a:xfrm>
            <a:off x="251520" y="1700808"/>
            <a:ext cx="2232248" cy="3409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Общевоинские уставы Вооруженных Сил Российской Федерации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1340768"/>
            <a:ext cx="6984776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2600" dirty="0" smtClean="0">
                <a:solidFill>
                  <a:schemeClr val="tx1"/>
                </a:solidFill>
              </a:rPr>
              <a:t>В издании приведены следующие Общевоинские уставы Вооруженных Сил Российской Федерации: - Устав внутренней службы - Дисциплинарный устав - Устав гарнизонной, комендантской и караульной служб - Строевой устав, а также положение о боевом знамени воинской части и знаки различия по воинским званиям.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900" b="1" dirty="0" smtClean="0">
                <a:solidFill>
                  <a:schemeClr val="tx1"/>
                </a:solidFill>
              </a:rPr>
              <a:t>Общевоинские уставы </a:t>
            </a:r>
            <a:r>
              <a:rPr lang="ru-RU" sz="1900" b="1" dirty="0" err="1" smtClean="0">
                <a:solidFill>
                  <a:schemeClr val="tx1"/>
                </a:solidFill>
              </a:rPr>
              <a:t>Вооруженныых</a:t>
            </a:r>
            <a:r>
              <a:rPr lang="ru-RU" sz="1900" dirty="0" smtClean="0">
                <a:solidFill>
                  <a:schemeClr val="tx1"/>
                </a:solidFill>
              </a:rPr>
              <a:t> Сил Российской Федерации . - Новосибирск : Сибирское университетское издательство, 2009. - 464 с. - (Уставы Вооруженных Сил Российской Федерации). – Текст: непосредственный.</a:t>
            </a:r>
            <a:endParaRPr lang="ru-RU" sz="1900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16832"/>
            <a:ext cx="1872209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Все о призыве в армию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671936" y="1484784"/>
            <a:ext cx="7472064" cy="4525963"/>
          </a:xfrm>
        </p:spPr>
        <p:txBody>
          <a:bodyPr>
            <a:normAutofit fontScale="25000" lnSpcReduction="20000"/>
          </a:bodyPr>
          <a:lstStyle/>
          <a:p>
            <a:pPr fontAlgn="t"/>
            <a:r>
              <a:rPr lang="ru-RU" sz="8000" dirty="0" smtClean="0">
                <a:solidFill>
                  <a:schemeClr val="tx1"/>
                </a:solidFill>
              </a:rPr>
              <a:t>Содержащийся в информационно-справочном пособии ма­териал основан на действующих (по состоянию на 1.10.2006 г.) федеральных законах и нормативных правовых актах Российской Федерации в области обороны, воинской обязанности, военной и альтернативной гражданской службы. При этом в систематизи­рованном виде освещены вводимые в 2007—2008 гг. изменения в законодательстве, направленные, в частности, на двухэтапное сокращение сроков прохождения службы по призыву и отмену с 1.08.2008 г. ряда ныне действующих отсрочек от призыва. В пособии детально рассмотрены все основные вопросы, свя­занные с призывом на военную и альтернативную гражданскую службу и даны по ним конкретные советы гражданам допризывно­го и призывного возраста. </a:t>
            </a:r>
          </a:p>
          <a:p>
            <a:pPr fontAlgn="t"/>
            <a:endParaRPr lang="ru-RU" sz="3800" dirty="0" smtClean="0">
              <a:solidFill>
                <a:schemeClr val="tx1"/>
              </a:solidFill>
            </a:endParaRPr>
          </a:p>
          <a:p>
            <a:pPr fontAlgn="t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fontAlgn="t"/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	   </a:t>
            </a:r>
            <a:r>
              <a:rPr lang="ru-RU" sz="6400" b="1" dirty="0" smtClean="0">
                <a:solidFill>
                  <a:schemeClr val="tx1"/>
                </a:solidFill>
              </a:rPr>
              <a:t>Серов, Юрий Анатольевич</a:t>
            </a:r>
            <a:r>
              <a:rPr lang="ru-RU" sz="6400" dirty="0" smtClean="0">
                <a:solidFill>
                  <a:schemeClr val="tx1"/>
                </a:solidFill>
              </a:rPr>
              <a:t>. </a:t>
            </a:r>
            <a:br>
              <a:rPr lang="ru-RU" sz="6400" dirty="0" smtClean="0">
                <a:solidFill>
                  <a:schemeClr val="tx1"/>
                </a:solidFill>
              </a:rPr>
            </a:br>
            <a:r>
              <a:rPr lang="ru-RU" sz="6400" dirty="0" smtClean="0">
                <a:solidFill>
                  <a:schemeClr val="tx1"/>
                </a:solidFill>
              </a:rPr>
              <a:t>    Все о призыве в армию : информационно-справочное пособие для настоящих и будущих призывников / Ю.А. Серов. - Ярославль : Академия развития, 2007. - 192 с. - (Старшекласснику, выпускнику, абитуриенту). – Текст: непосредственный. </a:t>
            </a:r>
            <a:br>
              <a:rPr lang="ru-RU" sz="6400" dirty="0" smtClean="0">
                <a:solidFill>
                  <a:schemeClr val="tx1"/>
                </a:solidFill>
              </a:rPr>
            </a:br>
            <a:endParaRPr lang="ru-RU" sz="6400" dirty="0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5"/>
            <a:ext cx="1721067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Призыв в армию и воинская служба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619672" y="1484784"/>
            <a:ext cx="7344816" cy="4525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5000" dirty="0" smtClean="0">
                <a:solidFill>
                  <a:schemeClr val="tx1"/>
                </a:solidFill>
              </a:rPr>
              <a:t>       Книга поможет разобраться в современном законодательстве о призыве, в правах призывников и их обязанностях. В ней подробно рассмотрены все предоставляемые на сегодняшний день отсрочки и освобождения от призыва, а также все связанные с военной службой вопросы - от постановки на воинский учет до пребывания в запасе. </a:t>
            </a:r>
            <a:br>
              <a:rPr lang="ru-RU" sz="5000" dirty="0" smtClean="0">
                <a:solidFill>
                  <a:schemeClr val="tx1"/>
                </a:solidFill>
              </a:rPr>
            </a:br>
            <a:r>
              <a:rPr lang="ru-RU" sz="5000" dirty="0" smtClean="0">
                <a:solidFill>
                  <a:schemeClr val="tx1"/>
                </a:solidFill>
              </a:rPr>
              <a:t>В ней изложено содержание важнейших законов и других документов, регулирующих данную сферу. Читатель получит представление, каковы права призывника, в чем состоят его обязанности, какие последствия могут иметь те или иные действия. 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sz="4000" b="1" dirty="0" smtClean="0"/>
              <a:t>              </a:t>
            </a:r>
            <a:r>
              <a:rPr lang="ru-RU" sz="4000" b="1" dirty="0" smtClean="0">
                <a:solidFill>
                  <a:schemeClr val="tx1"/>
                </a:solidFill>
              </a:rPr>
              <a:t>Полонский, Павел Борисович</a:t>
            </a:r>
            <a:r>
              <a:rPr lang="ru-RU" sz="4000" dirty="0" smtClean="0">
                <a:solidFill>
                  <a:schemeClr val="tx1"/>
                </a:solidFill>
              </a:rPr>
              <a:t>. 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    Призыв в армию и воинская служба: ответы на все вопросы  / П. Б. Полонский, О. Ю. </a:t>
            </a:r>
            <a:r>
              <a:rPr lang="ru-RU" sz="4000" dirty="0" err="1" smtClean="0">
                <a:solidFill>
                  <a:schemeClr val="tx1"/>
                </a:solidFill>
              </a:rPr>
              <a:t>Рафикова</a:t>
            </a:r>
            <a:r>
              <a:rPr lang="ru-RU" sz="4000" dirty="0" smtClean="0">
                <a:solidFill>
                  <a:schemeClr val="tx1"/>
                </a:solidFill>
              </a:rPr>
              <a:t>. - М. : ЭКСМО, 2010. - 128 с. - (Народный адвокат). – Текст : непосредственный.</a:t>
            </a:r>
          </a:p>
          <a:p>
            <a:pPr>
              <a:buNone/>
            </a:pPr>
            <a:endParaRPr lang="ru-RU" sz="40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1728192" cy="2770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Основы военной службы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1554162"/>
            <a:ext cx="7083896" cy="4525963"/>
          </a:xfrm>
        </p:spPr>
        <p:txBody>
          <a:bodyPr>
            <a:normAutofit fontScale="47500" lnSpcReduction="20000"/>
          </a:bodyPr>
          <a:lstStyle/>
          <a:p>
            <a:pPr fontAlgn="t">
              <a:buNone/>
            </a:pPr>
            <a:r>
              <a:rPr lang="ru-RU" sz="4400" dirty="0" smtClean="0"/>
              <a:t>     </a:t>
            </a:r>
            <a:r>
              <a:rPr lang="ru-RU" sz="4400" dirty="0" smtClean="0">
                <a:solidFill>
                  <a:schemeClr val="tx1"/>
                </a:solidFill>
              </a:rPr>
              <a:t>Содержание пособия, разработанного в соответствии с программой дисциплины «Основы военной службы» , направлено на военно-патриотическое воспитание молодежи, морально-психологическую подготовку студентов к службе в Вооруженных Силах РФ. Рассказано об истории создания Вооруженных Сил, их структуре, организации воинского учета, порядке прохождения военной службы по призыву и контракту. Уделено внимание формированию здорового образа жизни молодежи. </a:t>
            </a:r>
          </a:p>
          <a:p>
            <a:pPr>
              <a:buNone/>
            </a:pP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1"/>
                </a:solidFill>
              </a:rPr>
              <a:t>Смирнов, Анатолий Тихонович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 Основы</a:t>
            </a:r>
            <a:r>
              <a:rPr lang="ru-RU" dirty="0" smtClean="0">
                <a:solidFill>
                  <a:schemeClr val="tx1"/>
                </a:solidFill>
              </a:rPr>
              <a:t> </a:t>
            </a:r>
            <a:r>
              <a:rPr lang="ru-RU" b="1" dirty="0" smtClean="0">
                <a:solidFill>
                  <a:schemeClr val="tx1"/>
                </a:solidFill>
              </a:rPr>
              <a:t>военной</a:t>
            </a:r>
            <a:r>
              <a:rPr lang="ru-RU" dirty="0" smtClean="0">
                <a:solidFill>
                  <a:schemeClr val="tx1"/>
                </a:solidFill>
              </a:rPr>
              <a:t> </a:t>
            </a:r>
            <a:r>
              <a:rPr lang="ru-RU" b="1" dirty="0" smtClean="0">
                <a:solidFill>
                  <a:schemeClr val="tx1"/>
                </a:solidFill>
              </a:rPr>
              <a:t>службы</a:t>
            </a:r>
            <a:r>
              <a:rPr lang="ru-RU" dirty="0" smtClean="0">
                <a:solidFill>
                  <a:schemeClr val="tx1"/>
                </a:solidFill>
              </a:rPr>
              <a:t>: учебное пособие / А.Т. Смирнов, Б.И. Мишин, В.А. Васнев; под </a:t>
            </a:r>
            <a:r>
              <a:rPr lang="ru-RU" dirty="0" err="1" smtClean="0">
                <a:solidFill>
                  <a:schemeClr val="tx1"/>
                </a:solidFill>
              </a:rPr>
              <a:t>общ.ред.А.Т.Смирнова</a:t>
            </a:r>
            <a:r>
              <a:rPr lang="ru-RU" dirty="0" smtClean="0">
                <a:solidFill>
                  <a:schemeClr val="tx1"/>
                </a:solidFill>
              </a:rPr>
              <a:t>. – 2-е </a:t>
            </a:r>
            <a:r>
              <a:rPr lang="ru-RU" dirty="0" err="1" smtClean="0">
                <a:solidFill>
                  <a:schemeClr val="tx1"/>
                </a:solidFill>
              </a:rPr>
              <a:t>изд.,стереотип</a:t>
            </a:r>
            <a:r>
              <a:rPr lang="ru-RU" dirty="0" smtClean="0">
                <a:solidFill>
                  <a:schemeClr val="tx1"/>
                </a:solidFill>
              </a:rPr>
              <a:t>.- Москва : Академия; Мастерство : Высшая школа, 20001 - 240 с. – Текст: непосредственный.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8"/>
            <a:ext cx="181508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Армия государства Российского и защита Отечества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1554162"/>
            <a:ext cx="6723856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</a:t>
            </a:r>
            <a:r>
              <a:rPr lang="ru-RU" sz="2600" dirty="0" smtClean="0">
                <a:solidFill>
                  <a:schemeClr val="tx1"/>
                </a:solidFill>
              </a:rPr>
              <a:t>Познавательное издание  содержит материалы о современной армии, исторические сведения российских вооружённых сил, часть фактического материала представлена иллюстрациями (фотодокументы времён Второй мировой войны и из жизни современной армии.</a:t>
            </a:r>
          </a:p>
          <a:p>
            <a:pPr>
              <a:buNone/>
            </a:pPr>
            <a:endParaRPr lang="ru-RU" sz="2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     </a:t>
            </a:r>
            <a:r>
              <a:rPr lang="ru-RU" sz="1800" b="1" dirty="0" smtClean="0">
                <a:solidFill>
                  <a:schemeClr val="tx1"/>
                </a:solidFill>
              </a:rPr>
              <a:t>Армия государства Российского и защита Отечества : </a:t>
            </a:r>
            <a:r>
              <a:rPr lang="ru-RU" sz="1800" dirty="0" smtClean="0">
                <a:solidFill>
                  <a:schemeClr val="tx1"/>
                </a:solidFill>
              </a:rPr>
              <a:t>учебное издание / авт.-сост. В. В. Смирнов [и др.] ; под ред. В. В. Смирнова. - М. : Просвещение, 2004. - 208 с. – Текст</a:t>
            </a:r>
            <a:r>
              <a:rPr lang="ru-RU" sz="1800" smtClean="0">
                <a:solidFill>
                  <a:schemeClr val="tx1"/>
                </a:solidFill>
              </a:rPr>
              <a:t>: непосредственный.</a:t>
            </a:r>
            <a:endParaRPr lang="ru-RU" sz="18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22672" t="4773" r="23818" b="4482"/>
          <a:stretch>
            <a:fillRect/>
          </a:stretch>
        </p:blipFill>
        <p:spPr bwMode="auto">
          <a:xfrm>
            <a:off x="251519" y="1844824"/>
            <a:ext cx="2321227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1382</TotalTime>
  <Words>470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 МБУК «Большеулуйская ЦБС» Центральная районная библиотека им. Героя России А.Н. Захарчука. </vt:lpstr>
      <vt:lpstr>Законодательство и военная служба </vt:lpstr>
      <vt:lpstr>Федеральный закон "О воинской обязанности и военной службе".</vt:lpstr>
      <vt:lpstr>Федеральный закон "О государственной гражданской службе Российской Федерации".</vt:lpstr>
      <vt:lpstr>Общевоинские уставы Вооруженных Сил Российской Федерации</vt:lpstr>
      <vt:lpstr>Все о призыве в армию </vt:lpstr>
      <vt:lpstr>Призыв в армию и воинская служба </vt:lpstr>
      <vt:lpstr>Основы военной службы </vt:lpstr>
      <vt:lpstr>Армия государства Российского и защита Отечества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</cp:lastModifiedBy>
  <cp:revision>89</cp:revision>
  <dcterms:modified xsi:type="dcterms:W3CDTF">2020-10-02T04:27:15Z</dcterms:modified>
</cp:coreProperties>
</file>