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7" r:id="rId5"/>
    <p:sldId id="270" r:id="rId6"/>
    <p:sldId id="274" r:id="rId7"/>
    <p:sldId id="271" r:id="rId8"/>
    <p:sldId id="273" r:id="rId9"/>
    <p:sldId id="272" r:id="rId10"/>
    <p:sldId id="259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mpir Deco"/>
              </a:rPr>
              <a:t>День </a:t>
            </a:r>
            <a:br>
              <a:rPr lang="ru-RU" sz="60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mpir Deco"/>
              </a:rPr>
            </a:br>
            <a:r>
              <a:rPr lang="ru-RU" sz="60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mpir Deco"/>
              </a:rPr>
              <a:t>матери</a:t>
            </a:r>
            <a:br>
              <a:rPr lang="ru-RU" sz="60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mpir Deco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0" descr="Эмблема МБУК Большеулуйская ЦБ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936104" cy="10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Большеулуйская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ЦБС»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 районная библиотека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 Героя России А.Н. Захарчука.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заведующая отделом обслуживания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Т.И.Бормова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165304"/>
            <a:ext cx="349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Большой Улуй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49143"/>
            <a:ext cx="2952328" cy="1947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" descr="C:\Users\Chitalniy Zal 2\Desktop\картинки\503724_486222.jpg"/>
          <p:cNvPicPr>
            <a:picLocks noChangeAspect="1" noChangeArrowheads="1"/>
          </p:cNvPicPr>
          <p:nvPr/>
        </p:nvPicPr>
        <p:blipFill>
          <a:blip r:embed="rId4" cstate="print"/>
          <a:srcRect l="7582" t="7059" r="6836" b="27525"/>
          <a:stretch>
            <a:fillRect/>
          </a:stretch>
        </p:blipFill>
        <p:spPr bwMode="auto">
          <a:xfrm>
            <a:off x="3278134" y="3789040"/>
            <a:ext cx="2778694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 descr="C:\Users\Chitalniy Zal 2\Desktop\картинки\иаиа.jpg"/>
          <p:cNvPicPr>
            <a:picLocks noChangeAspect="1" noChangeArrowheads="1"/>
          </p:cNvPicPr>
          <p:nvPr/>
        </p:nvPicPr>
        <p:blipFill>
          <a:blip r:embed="rId5" cstate="print"/>
          <a:srcRect l="8911" r="4623"/>
          <a:stretch>
            <a:fillRect/>
          </a:stretch>
        </p:blipFill>
        <p:spPr bwMode="auto">
          <a:xfrm>
            <a:off x="5940153" y="1700807"/>
            <a:ext cx="3045044" cy="2349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hitalniy Zal 2\Desktop\картинки\7f1bb36cc8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20" y="188640"/>
            <a:ext cx="8607260" cy="64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hitalniy Zal 2\Desktop\картинки\b3eef8a72585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3136409" cy="229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hitalniy Zal 2\Desktop\картинки\ма.jpg"/>
          <p:cNvPicPr>
            <a:picLocks noChangeAspect="1" noChangeArrowheads="1"/>
          </p:cNvPicPr>
          <p:nvPr/>
        </p:nvPicPr>
        <p:blipFill>
          <a:blip r:embed="rId4" cstate="print"/>
          <a:srcRect r="2927"/>
          <a:stretch>
            <a:fillRect/>
          </a:stretch>
        </p:blipFill>
        <p:spPr bwMode="auto">
          <a:xfrm>
            <a:off x="323528" y="188640"/>
            <a:ext cx="2376264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800597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17869" t="5344" r="7081"/>
          <a:stretch>
            <a:fillRect/>
          </a:stretch>
        </p:blipFill>
        <p:spPr bwMode="auto">
          <a:xfrm>
            <a:off x="323528" y="1844824"/>
            <a:ext cx="1512168" cy="12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Эти и другие книги вы можете взять в библиотеке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40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Улуй,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Советская 138,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8(39159)21505 ;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cbs.ului@mail.ru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большеулуйская-цбс.рф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2804" t="-2273"/>
          <a:stretch>
            <a:fillRect/>
          </a:stretch>
        </p:blipFill>
        <p:spPr bwMode="auto">
          <a:xfrm>
            <a:off x="1835696" y="4725144"/>
            <a:ext cx="504056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ctr">
              <a:spcBef>
                <a:spcPts val="8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России День матери стали отмечать</a:t>
            </a:r>
          </a:p>
          <a:p>
            <a:pPr algn="ctr">
              <a:spcBef>
                <a:spcPts val="8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 1998 года.</a:t>
            </a:r>
          </a:p>
          <a:p>
            <a:pPr algn="ctr">
              <a:spcBef>
                <a:spcPts val="8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Указ Президента Российской Федерации Б.Н.Ельцина №120 </a:t>
            </a:r>
          </a:p>
          <a:p>
            <a:pPr algn="ctr">
              <a:spcBef>
                <a:spcPts val="8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«О Дне матери» от 30 января 1998 года, он празднуется в последнее воскресенье ноября, воздавая должное материнскому труду и их бескорыстной жертве ради блага своих детей.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072958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30455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71" y="133914"/>
            <a:ext cx="8637409" cy="64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spe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9" y="3068960"/>
            <a:ext cx="277832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24744"/>
            <a:ext cx="5760640" cy="309634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Сколько всего придумано и написано про маму, сколько стихов, песен, мыслей! Можно ли сказать что-то новое?! А можно просто взять и прочитать эти книги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18"/>
          <a:stretch>
            <a:fillRect/>
          </a:stretch>
        </p:blipFill>
        <p:spPr bwMode="auto">
          <a:xfrm>
            <a:off x="251520" y="548680"/>
            <a:ext cx="2627784" cy="24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275856" cy="21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653136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smtClean="0"/>
              <a:t>Данилова, Л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smtClean="0"/>
              <a:t>    Я все успеваю. Перезагрузка. Пошаговая инструкция для современных мам / Л. Данилова. - Санкт-Петербург : СКИФИЯ, 2018. - 260 с. – Текст: непосредственный.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352352" cy="47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27376" y="1412776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прекрасно иллюстрированное издание можно назвать практическим руководством по систематизации жизни молодой мамы. Лена Данилова - педагог, психолог, мама пятерых детей, автор более двадцати книг на тему воспитания детей - сумела объединить накопленный теоретический и практический опыт в увлекательную пошаговую инструкцию, которая позволит читателю не только все успевать, но и высвободить часть времени для себя.</a:t>
            </a:r>
            <a:br>
              <a:rPr lang="ru-RU" dirty="0" smtClean="0"/>
            </a:br>
            <a:r>
              <a:rPr lang="ru-RU" dirty="0" smtClean="0"/>
              <a:t>В доступной и легкой форме автор решает очень серьезную проблему </a:t>
            </a:r>
            <a:r>
              <a:rPr lang="ru-RU" dirty="0" err="1" smtClean="0"/>
              <a:t>тайм-менеджмента</a:t>
            </a:r>
            <a:r>
              <a:rPr lang="ru-RU" dirty="0" smtClean="0"/>
              <a:t> современных родителей. В первую очередь Лена Данилова обращается к молодым современным мамам, но и отцы детей смогут </a:t>
            </a:r>
            <a:r>
              <a:rPr lang="ru-RU" dirty="0" err="1" smtClean="0"/>
              <a:t>подчерпнуть</a:t>
            </a:r>
            <a:r>
              <a:rPr lang="ru-RU" dirty="0" smtClean="0"/>
              <a:t> здесь много интересного. Книга снабжена специальными таблицами, которые помогут лично вам оптимизировать свое свободное и домашнее время.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err="1" smtClean="0"/>
              <a:t>Дени</a:t>
            </a:r>
            <a:r>
              <a:rPr lang="ru-RU" sz="1800" b="1" dirty="0" smtClean="0"/>
              <a:t>, М.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   Родительский авторитет/ М. </a:t>
            </a:r>
            <a:r>
              <a:rPr lang="ru-RU" sz="1800" dirty="0" err="1" smtClean="0"/>
              <a:t>Дени</a:t>
            </a:r>
            <a:r>
              <a:rPr lang="ru-RU" sz="1800" dirty="0" smtClean="0"/>
              <a:t> ; пер. Л. Белозёрова. - Москва : </a:t>
            </a:r>
            <a:r>
              <a:rPr lang="ru-RU" sz="1800" dirty="0" err="1" smtClean="0"/>
              <a:t>Клевер-Медиа-Групп</a:t>
            </a:r>
            <a:r>
              <a:rPr lang="ru-RU" sz="1800" dirty="0" smtClean="0"/>
              <a:t>, 2015. - 163 с. - (Сделать счастливыми наших детей). – Текст: непосредственный.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419872" cy="459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19872" y="1196752"/>
            <a:ext cx="5563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«Родительский авторитет».</a:t>
            </a:r>
            <a:r>
              <a:rPr lang="ru-RU" dirty="0" smtClean="0"/>
              <a:t>   Каждый из нас в определенный момент становится мамой или папой и перед нами возникают не всегда простые вопросы… К примеру, для чего нужен родительский авторитет? Устанавливая для своего ребенка разумные правила, мать и отец решают две жизненно важные задачи. Во-первых, порядок и четкие границы делают жизнь ребенка понятной и создают чувство безопасности. Во-вторых, умение соблюдать правила заметно облегчит ребенку и переход в самостоятельную, взрослую жизнь, в которой его ждет много обязанностей и ограничений. Как же найти золотую середину между уважением к личности ребенка и необходимостью запрещать и отказывать? Как направлять его поступки? Научить слушаться и поощрять соблюдение правил? На все эти вопросы вы найдете утвердительные ответы в книге "Родительский авторитет" серии Сделать счастливыми наших детей.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err="1" smtClean="0"/>
              <a:t>Кац</a:t>
            </a:r>
            <a:r>
              <a:rPr lang="ru-RU" sz="2000" b="1" dirty="0" smtClean="0"/>
              <a:t>, Ж.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   Игры для начинающих мам / Ж. </a:t>
            </a:r>
            <a:r>
              <a:rPr lang="ru-RU" sz="2000" dirty="0" err="1" smtClean="0"/>
              <a:t>Кац</a:t>
            </a:r>
            <a:r>
              <a:rPr lang="ru-RU" sz="2000" dirty="0" smtClean="0"/>
              <a:t>. - 3-е изд., доп. - Москва : Самокат, 2016. - 368 с. - (Самокат для родителей). – Текст: непосредственный.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474103" cy="47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54352" y="1124744"/>
            <a:ext cx="56896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"Игры для начинающих мам"</a:t>
            </a:r>
          </a:p>
          <a:p>
            <a:r>
              <a:rPr lang="ru-RU" dirty="0" smtClean="0"/>
              <a:t>Появление ребенка в семье - это не только большая радость, но и большая ответственность. Как подготовиться к этому событию? Как спланировать жизненное пространство малыша? Какие игрушки лучше купить? Какие книжки выбрать?</a:t>
            </a:r>
            <a:br>
              <a:rPr lang="ru-RU" dirty="0" smtClean="0"/>
            </a:br>
            <a:r>
              <a:rPr lang="ru-RU" dirty="0" smtClean="0"/>
              <a:t>И вот ребенок родился! Теперь перед родителями встают новые вопросы. Как сделать его счастливым и развитым? Как научиться относиться с пониманием к его нуждам и запросам? Как заботиться о нем, не проявляя излишней настойчивости и не подавляя его свободу? Как и во что играть с ним, чтоб самим было интересно? Ответы на эти и многие другие вопросы вы найдете в книге Жени </a:t>
            </a:r>
            <a:r>
              <a:rPr lang="ru-RU" dirty="0" err="1" smtClean="0"/>
              <a:t>Кац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основе этой книжки - уверенность, что с появлением детей жизнь не заканчивается, а становится гораздо интереснее. Здесь собран опыт многих родителей, и, само собой, невозможно "впихнуть" все игры в одного ребенка. Выберете то, что по душе и вам, и детям, или придумайте что-то свое.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1" dirty="0" err="1" smtClean="0"/>
              <a:t>Лэйхи</a:t>
            </a:r>
            <a:r>
              <a:rPr lang="ru-RU" sz="1800" b="1" dirty="0" smtClean="0"/>
              <a:t>, Д.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   Дар неудачи. Отпустите детей - они сами справятся/ Д. </a:t>
            </a:r>
            <a:r>
              <a:rPr lang="ru-RU" sz="1800" dirty="0" err="1" smtClean="0"/>
              <a:t>Лэйхи</a:t>
            </a:r>
            <a:r>
              <a:rPr lang="ru-RU" sz="1800" dirty="0" smtClean="0"/>
              <a:t> ; перевод с английского Л. Сумм. - Москва : Самокат, 2019. - 320 с. - (Самокат для родителей). – Текст: непосредственный.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12368" cy="472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71392" y="1340768"/>
            <a:ext cx="5293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Дар неудачи. Отпустите детей — они сами справятся"</a:t>
            </a:r>
          </a:p>
          <a:p>
            <a:r>
              <a:rPr lang="ru-RU" dirty="0" smtClean="0"/>
              <a:t>Время для чистосердечных признаний. Вы </a:t>
            </a:r>
            <a:r>
              <a:rPr lang="ru-RU" dirty="0" err="1" smtClean="0"/>
              <a:t>делаетедомашние</a:t>
            </a:r>
            <a:r>
              <a:rPr lang="ru-RU" dirty="0" smtClean="0"/>
              <a:t> задания со своим пятиклассником?</a:t>
            </a:r>
            <a:br>
              <a:rPr lang="ru-RU" dirty="0" smtClean="0"/>
            </a:br>
            <a:r>
              <a:rPr lang="ru-RU" dirty="0" smtClean="0"/>
              <a:t>Мастерите поделку из листьев и шишек для своей второклассницы, когда она давно уже спит, — потому что половина родительского чата занята тем же?</a:t>
            </a:r>
            <a:br>
              <a:rPr lang="ru-RU" dirty="0" smtClean="0"/>
            </a:br>
            <a:r>
              <a:rPr lang="ru-RU" dirty="0" smtClean="0"/>
              <a:t>Напоминаете, подгоняете, контролируете и снова напоминаете?</a:t>
            </a:r>
            <a:br>
              <a:rPr lang="ru-RU" dirty="0" smtClean="0"/>
            </a:br>
            <a:r>
              <a:rPr lang="ru-RU" dirty="0" smtClean="0"/>
              <a:t>Конечно, вы помогаете им завтра не получить двойку или замечание в дневнике.</a:t>
            </a:r>
            <a:br>
              <a:rPr lang="ru-RU" dirty="0" smtClean="0"/>
            </a:br>
            <a:r>
              <a:rPr lang="ru-RU" dirty="0" smtClean="0"/>
              <a:t>Но на самом деле вы скорее мешаете им — мешаете вырасти уверенными в себе, ответственными, интересующимися и защищающими свои интересы взрослыми.</a:t>
            </a:r>
            <a:br>
              <a:rPr lang="ru-RU" dirty="0" smtClean="0"/>
            </a:br>
            <a:r>
              <a:rPr lang="ru-RU" dirty="0" smtClean="0"/>
              <a:t>Лучше подарите своим детям дар неудачи.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/>
              <a:t>Мурашова, Е. 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   Дети взрослым не игрушки / Е. В. Мурашова. - Москва : Самокат, 2018. - 360 с. - (Самокат для родителей). – Текст: непосредственный.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331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35896" y="1502688"/>
            <a:ext cx="55081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"Дети взрослым не игрушки"</a:t>
            </a:r>
          </a:p>
          <a:p>
            <a:r>
              <a:rPr lang="ru-RU" dirty="0" smtClean="0"/>
              <a:t>Как вырастить у себя личность? Нужны ли родителям </a:t>
            </a:r>
            <a:r>
              <a:rPr lang="ru-RU" dirty="0" err="1" smtClean="0"/>
              <a:t>роботоподобные</a:t>
            </a:r>
            <a:r>
              <a:rPr lang="ru-RU" dirty="0" smtClean="0"/>
              <a:t> дети? Стоит ли запретить Деда Мороза? Можно ли жить для кого-то? И что делать с подростком, если кончились воспитательные методики, а ситуация окончательно зашла в тупик?</a:t>
            </a:r>
            <a:br>
              <a:rPr lang="ru-RU" dirty="0" smtClean="0"/>
            </a:br>
            <a:r>
              <a:rPr lang="ru-RU" dirty="0" smtClean="0"/>
              <a:t>Эти и другие, еще более невероятные вопросы задают Екатерине Мурашовой, известному петербургскому психологу, каждый день - бабушки, дедушки, мамы, папы и сами дети. На приеме в поликлинике, в </a:t>
            </a:r>
            <a:r>
              <a:rPr lang="ru-RU" dirty="0" err="1" smtClean="0"/>
              <a:t>блоге</a:t>
            </a:r>
            <a:r>
              <a:rPr lang="ru-RU" dirty="0" smtClean="0"/>
              <a:t> на портале "Сноб", на публичных лекциях, по почте. И вместе с детьми, взрослыми и своими читателями Екатерина Мурашова ищет решения в самых, казалось бы, распространенных - и в самых необычных жизненных ситуациях.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311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  матери </vt:lpstr>
      <vt:lpstr>Слайд 2</vt:lpstr>
      <vt:lpstr>Слайд 3</vt:lpstr>
      <vt:lpstr>Сколько всего придумано и написано про маму, сколько стихов, песен, мыслей! Можно ли сказать что-то новое?! А можно просто взять и прочитать эти книги </vt:lpstr>
      <vt:lpstr>Данилова, Л.      Я все успеваю. Перезагрузка. Пошаговая инструкция для современных мам / Л. Данилова. - Санкт-Петербург : СКИФИЯ, 2018. - 260 с. – Текст: непосредственный. </vt:lpstr>
      <vt:lpstr>Дени, М.      Родительский авторитет/ М. Дени ; пер. Л. Белозёрова. - Москва : Клевер-Медиа-Групп, 2015. - 163 с. - (Сделать счастливыми наших детей). – Текст: непосредственный.  </vt:lpstr>
      <vt:lpstr>Кац, Ж.      Игры для начинающих мам / Ж. Кац. - 3-е изд., доп. - Москва : Самокат, 2016. - 368 с. - (Самокат для родителей). – Текст: непосредственный. </vt:lpstr>
      <vt:lpstr>Лэйхи, Д.      Дар неудачи. Отпустите детей - они сами справятся/ Д. Лэйхи ; перевод с английского Л. Сумм. - Москва : Самокат, 2019. - 320 с. - (Самокат для родителей). – Текст: непосредственный.</vt:lpstr>
      <vt:lpstr>Мурашова, Е. В.     Дети взрослым не игрушки / Е. В. Мурашова. - Москва : Самокат, 2018. - 360 с. - (Самокат для родителей). – Текст: непосредственный.</vt:lpstr>
      <vt:lpstr>Слайд 10</vt:lpstr>
      <vt:lpstr>Эти и другие книги вы можете взять в библиотеке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72</cp:revision>
  <dcterms:modified xsi:type="dcterms:W3CDTF">2020-11-24T02:50:23Z</dcterms:modified>
</cp:coreProperties>
</file>