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0" r:id="rId3"/>
    <p:sldId id="276" r:id="rId4"/>
    <p:sldId id="275" r:id="rId5"/>
    <p:sldId id="277" r:id="rId6"/>
    <p:sldId id="273" r:id="rId7"/>
    <p:sldId id="260" r:id="rId8"/>
    <p:sldId id="261" r:id="rId9"/>
    <p:sldId id="262" r:id="rId10"/>
    <p:sldId id="263" r:id="rId11"/>
    <p:sldId id="264" r:id="rId12"/>
    <p:sldId id="268" r:id="rId13"/>
    <p:sldId id="266" r:id="rId14"/>
    <p:sldId id="267" r:id="rId15"/>
    <p:sldId id="269" r:id="rId16"/>
    <p:sldId id="270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elenlib.ru/o-zelenogorske/neizvestnyj-uspenskij/2835-yakubovskaya-g-v-mikhail-uspenskij-i-ego-vremena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587308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МБУК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Большеулуйская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ЦБС»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Центральная районная библиотека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им. Героя России А.Н. Захарчука.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5445224"/>
          </a:xfrm>
        </p:spPr>
        <p:txBody>
          <a:bodyPr>
            <a:normAutofit fontScale="62500" lnSpcReduction="20000"/>
          </a:bodyPr>
          <a:lstStyle/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10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Известный и незнакомый Михаил Успенский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заведующая отделом обслуживания Т. И.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Бормова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4" name="Рисунок 0" descr="Эмблема МБУК Большеулуйская ЦБ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0648"/>
            <a:ext cx="864096" cy="99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092280" y="5733256"/>
            <a:ext cx="14604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Улуй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24328" y="6237312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16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>Успенский, М. Г</a:t>
            </a:r>
            <a:r>
              <a:rPr lang="ru-RU" sz="2000" dirty="0" smtClean="0"/>
              <a:t>. </a:t>
            </a:r>
            <a:br>
              <a:rPr lang="ru-RU" sz="2000" dirty="0" smtClean="0"/>
            </a:br>
            <a:r>
              <a:rPr lang="ru-RU" sz="2000" dirty="0" smtClean="0"/>
              <a:t>    Кого за смертью посылать : фантастический роман / М. Г. Успенский. - М. : ЭКСМО, 2005. - 288 с. - Текст: непосредственный.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96" y="1844823"/>
            <a:ext cx="2104848" cy="342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988840"/>
            <a:ext cx="2123728" cy="345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411760" y="1052736"/>
            <a:ext cx="4572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/>
          </a:p>
          <a:p>
            <a:r>
              <a:rPr lang="ru-RU" sz="2400" dirty="0" smtClean="0"/>
              <a:t>Обиделась как-то смерть на </a:t>
            </a:r>
            <a:r>
              <a:rPr lang="ru-RU" sz="2400" dirty="0" err="1" smtClean="0"/>
              <a:t>многоборских</a:t>
            </a:r>
            <a:r>
              <a:rPr lang="ru-RU" sz="2400" dirty="0" smtClean="0"/>
              <a:t> людишек, да и ушла. Казалось бы, живи, не хочу! Но обывателю все не ладно. Была </a:t>
            </a:r>
            <a:r>
              <a:rPr lang="ru-RU" sz="2400" dirty="0" err="1" smtClean="0"/>
              <a:t>смертушка</a:t>
            </a:r>
            <a:r>
              <a:rPr lang="ru-RU" sz="2400" dirty="0" smtClean="0"/>
              <a:t> – плохо. Ушла – стало еще хуже. Судили-рядили именитые жители Многоборья: как быть, </a:t>
            </a:r>
            <a:r>
              <a:rPr lang="ru-RU" sz="2400" i="1" dirty="0" smtClean="0"/>
              <a:t>Кого за смертью посылать</a:t>
            </a:r>
            <a:r>
              <a:rPr lang="ru-RU" sz="2400" dirty="0" smtClean="0"/>
              <a:t>? Знамо – </a:t>
            </a:r>
            <a:r>
              <a:rPr lang="ru-RU" sz="2400" dirty="0" err="1" smtClean="0"/>
              <a:t>Жихаря</a:t>
            </a:r>
            <a:r>
              <a:rPr lang="ru-RU" sz="2400" dirty="0" smtClean="0"/>
              <a:t>! Он и богатырь, и герой, и вообще – парень хоть куда… Ну и послали… как за смертью…</a:t>
            </a:r>
            <a:br>
              <a:rPr lang="ru-RU" sz="24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Успенский, М. Г. </a:t>
            </a:r>
            <a:br>
              <a:rPr lang="ru-RU" sz="2000" b="1" dirty="0" smtClean="0"/>
            </a:br>
            <a:r>
              <a:rPr lang="ru-RU" sz="2000" b="1" dirty="0" smtClean="0"/>
              <a:t>    </a:t>
            </a:r>
            <a:r>
              <a:rPr lang="ru-RU" sz="2000" dirty="0" smtClean="0"/>
              <a:t>Белый хрен в конопляном поле : фантастический роман / М. Г. Успенский. - М. : </a:t>
            </a:r>
            <a:r>
              <a:rPr lang="ru-RU" sz="2000" dirty="0" err="1" smtClean="0"/>
              <a:t>ЭКСМО-Пресс</a:t>
            </a:r>
            <a:r>
              <a:rPr lang="ru-RU" sz="2000" dirty="0" smtClean="0"/>
              <a:t>, 2002. - 384 с. . - Текст: непосредственный. </a:t>
            </a:r>
            <a:br>
              <a:rPr lang="ru-RU" sz="20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3096344" cy="503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779912" y="1052736"/>
            <a:ext cx="5112568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/>
          </a:p>
          <a:p>
            <a:r>
              <a:rPr lang="ru-RU" sz="2200" dirty="0" smtClean="0"/>
              <a:t>Славный богатырь </a:t>
            </a:r>
            <a:r>
              <a:rPr lang="ru-RU" sz="2200" dirty="0" err="1" smtClean="0"/>
              <a:t>Жихарь</a:t>
            </a:r>
            <a:r>
              <a:rPr lang="ru-RU" sz="2200" dirty="0" smtClean="0"/>
              <a:t> вдоволь настранствовался по белу свету, подвигов </a:t>
            </a:r>
            <a:r>
              <a:rPr lang="ru-RU" sz="2200" dirty="0" err="1" smtClean="0"/>
              <a:t>поначудил</a:t>
            </a:r>
            <a:r>
              <a:rPr lang="ru-RU" sz="2200" dirty="0" smtClean="0"/>
              <a:t>, читающую братию повеселил. Настала очередь померяться с ним молодецкой удалью и рыцарским благородством королю </a:t>
            </a:r>
            <a:r>
              <a:rPr lang="ru-RU" sz="2200" dirty="0" err="1" smtClean="0"/>
              <a:t>посконскому</a:t>
            </a:r>
            <a:r>
              <a:rPr lang="ru-RU" sz="2200" dirty="0" smtClean="0"/>
              <a:t> </a:t>
            </a:r>
            <a:r>
              <a:rPr lang="ru-RU" sz="2200" dirty="0" err="1" smtClean="0"/>
              <a:t>Стремглаву</a:t>
            </a:r>
            <a:r>
              <a:rPr lang="ru-RU" sz="2200" dirty="0" smtClean="0"/>
              <a:t> Бесшабашному и его сыновьям - неразлучникам принцам Тихону и Терентию. Наукой доказано, что одна минута смеха продлевает жизнь на целых десять. Попробуйте посчитать, какой могучий жизненный резерв содержится в блестящем романе Михаила Успенского!</a:t>
            </a:r>
            <a:br>
              <a:rPr lang="ru-RU" sz="22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Успенский, М. Г. 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   </a:t>
            </a:r>
            <a:r>
              <a:rPr lang="ru-RU" sz="2000" dirty="0" smtClean="0"/>
              <a:t> Райская машина : роман / М. Г. Успенский. - М. : ЭКСМО, 2009. - 320 с. - Текст: непосредственный.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3240360" cy="4887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707904" y="979468"/>
            <a:ext cx="522108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/>
          </a:p>
          <a:p>
            <a:r>
              <a:rPr lang="ru-RU" sz="2000" dirty="0" smtClean="0"/>
              <a:t>Роман </a:t>
            </a:r>
            <a:r>
              <a:rPr lang="ru-RU" sz="2000" dirty="0" err="1" smtClean="0"/>
              <a:t>Мерлин</a:t>
            </a:r>
            <a:r>
              <a:rPr lang="ru-RU" sz="2000" dirty="0" smtClean="0"/>
              <a:t>, прожив несколько лет в тайге, в полном отрыве от мира, возвращается к людям - и не узнает ничего. Россия оккупирована международными силами ООН, все твердят об эвакуации, потому что вот-вот с Землей столкнется огромный астероид, а где-то в глубине Вселенной ждет </a:t>
            </a:r>
            <a:r>
              <a:rPr lang="ru-RU" sz="2000" dirty="0" err="1" smtClean="0"/>
              <a:t>Химэй</a:t>
            </a:r>
            <a:r>
              <a:rPr lang="ru-RU" sz="2000" dirty="0" smtClean="0"/>
              <a:t>, в котором места хватит для всех. Это и есть древняя родина человечества, куда пора вернуться, забытый Эдем.</a:t>
            </a:r>
            <a:br>
              <a:rPr lang="ru-RU" sz="2000" dirty="0" smtClean="0"/>
            </a:br>
            <a:r>
              <a:rPr lang="ru-RU" sz="2000" dirty="0" smtClean="0"/>
              <a:t>Идти со всеми? Или остаться с немногими? Тем более что есть подозрение: кто-то крупно врет. Но кто? И зачем? Просто конец света какой-то…</a:t>
            </a:r>
            <a:br>
              <a:rPr lang="ru-RU" sz="2000" dirty="0" smtClean="0"/>
            </a:br>
            <a:endParaRPr lang="ru-RU" sz="2000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/>
              <a:t>Лазарчук, А. Г. </a:t>
            </a:r>
            <a:br>
              <a:rPr lang="ru-RU" sz="1800" b="1" dirty="0" smtClean="0"/>
            </a:br>
            <a:r>
              <a:rPr lang="ru-RU" sz="1800" b="1" dirty="0" smtClean="0"/>
              <a:t>    </a:t>
            </a:r>
            <a:r>
              <a:rPr lang="ru-RU" sz="1800" dirty="0" smtClean="0"/>
              <a:t>Стеклянный меч : из цикла «Весь этот </a:t>
            </a:r>
            <a:r>
              <a:rPr lang="ru-RU" sz="1800" dirty="0" err="1" smtClean="0"/>
              <a:t>джакч</a:t>
            </a:r>
            <a:r>
              <a:rPr lang="ru-RU" sz="1800" dirty="0" smtClean="0"/>
              <a:t> «Кн.3 / А. Г. Лазарчук, М. Г. Успенский; </a:t>
            </a:r>
            <a:r>
              <a:rPr lang="ru-RU" sz="1800" dirty="0" err="1" smtClean="0"/>
              <a:t>худож</a:t>
            </a:r>
            <a:r>
              <a:rPr lang="ru-RU" sz="1800" dirty="0" smtClean="0"/>
              <a:t>. А.Андреев. - Москва : Пятый Рим, 2017. - 256 с. - (Время и герои братьев Стругацких). - Текст: непосредственный.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3081201" cy="459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419872" y="1340768"/>
            <a:ext cx="5293096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dirty="0" smtClean="0"/>
              <a:t> </a:t>
            </a:r>
            <a:r>
              <a:rPr lang="ru-RU" sz="2200" dirty="0" smtClean="0"/>
              <a:t>Уцелевшие герои предыдущих книг наконец собираются в одном месте. Кто-то просто скрывается от властей, кто-то пытается выжить в безумном мире. Место не простое, и именно сюда ведут следы расследования преступлений свергнутых Неизвестных Отцов против собственного народа. Разгадка близка, но могущественные силы намерены помешать учёным. </a:t>
            </a:r>
            <a:r>
              <a:rPr lang="ru-RU" sz="2200" dirty="0" err="1" smtClean="0"/>
              <a:t>Чак</a:t>
            </a:r>
            <a:r>
              <a:rPr lang="ru-RU" sz="2200" dirty="0" smtClean="0"/>
              <a:t>, Князь и Рыба снова плечом к плечу - а им противостоит…</a:t>
            </a:r>
            <a:br>
              <a:rPr lang="ru-RU" sz="2200" dirty="0" smtClean="0"/>
            </a:br>
            <a:r>
              <a:rPr lang="ru-RU" sz="2200" dirty="0" smtClean="0"/>
              <a:t>Кто же?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>Успенский, М. Г.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   Остальное - судьба : фантастический роман / М. Г. Успенский. - М. : АСТ ; [Б. м.] : </a:t>
            </a:r>
            <a:r>
              <a:rPr lang="ru-RU" sz="2000" dirty="0" err="1" smtClean="0"/>
              <a:t>Астрель</a:t>
            </a:r>
            <a:r>
              <a:rPr lang="ru-RU" sz="2000" dirty="0" smtClean="0"/>
              <a:t>, 2011. - 348 с.- Текст: непосредственный. 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632" r="19297"/>
          <a:stretch>
            <a:fillRect/>
          </a:stretch>
        </p:blipFill>
        <p:spPr bwMode="auto">
          <a:xfrm>
            <a:off x="323528" y="1412776"/>
            <a:ext cx="3240360" cy="522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779912" y="1052736"/>
            <a:ext cx="522007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dirty="0" smtClean="0"/>
              <a:t>В Зоне тоже есть своя аристократия. И один из самых ярких ее представителей - молодой </a:t>
            </a:r>
            <a:r>
              <a:rPr lang="ru-RU" dirty="0" err="1" smtClean="0"/>
              <a:t>сталкер</a:t>
            </a:r>
            <a:r>
              <a:rPr lang="ru-RU" dirty="0" smtClean="0"/>
              <a:t> Маркиз. Он не принадлежит ни к одному клану. Он не ищет артефакты и не гоняется за Счастьем. Его профессия - спасать из когтей смерти других: и вольных старателей, и военных, и миротворцев, и туристов. Может, потому и ходят по народу, окопавшемуся вокруг Зоны, легенды о его удачливости и неуязвимости?..</a:t>
            </a:r>
            <a:br>
              <a:rPr lang="ru-RU" dirty="0" smtClean="0"/>
            </a:br>
            <a:r>
              <a:rPr lang="ru-RU" dirty="0" smtClean="0"/>
              <a:t>Но теперь кто-то идет по душу Маркиза. Кто-то преследует его - шаг за шагом, год за годом. И когда в Зону приходит страшная, лютая зима, похоронившая под снегом все артефакты и постоянно порождающая новые выбросы, противостояние Маркиза и его преследователей переходит в решающую стадию…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/>
              <a:t>Нерассказанный сон </a:t>
            </a:r>
            <a:r>
              <a:rPr lang="ru-RU" sz="1800" dirty="0" smtClean="0"/>
              <a:t>: сборник фантастических рассказов / сост.: М. Стрельцов, А. Силаев, М. Г. Успенский. - Красноярск : Класс Плюс, 2015. - 504 с. - (Современная литература Красноярского края). - Текст: непосредственный.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3096344" cy="490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491880" y="1268760"/>
            <a:ext cx="543609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200" dirty="0" smtClean="0"/>
              <a:t>В одном месте шло совещание, перед которым один сотрудник поведал, что ему снилось. Затем главный бухгалтер тоже рассказал, как он во сне правой рукой с шурином здоровался, а тот в Южно-Сахалинске. Только молодой начальник отдела </a:t>
            </a:r>
            <a:r>
              <a:rPr lang="ru-RU" sz="2200" dirty="0" err="1" smtClean="0"/>
              <a:t>Дурасов</a:t>
            </a:r>
            <a:r>
              <a:rPr lang="ru-RU" sz="2200" dirty="0" smtClean="0"/>
              <a:t> не поведал коллективу своего сна. Мол, его сны – личное дело. С той поры житье </a:t>
            </a:r>
            <a:r>
              <a:rPr lang="ru-RU" sz="2200" dirty="0" err="1" smtClean="0"/>
              <a:t>Дурасову</a:t>
            </a:r>
            <a:r>
              <a:rPr lang="ru-RU" sz="2200" dirty="0" smtClean="0"/>
              <a:t> стало худое: принялись его все гонять, шпынять, потом и совсем уволили. Что же хранил </a:t>
            </a:r>
            <a:r>
              <a:rPr lang="ru-RU" sz="2200" dirty="0" err="1" smtClean="0"/>
              <a:t>Дурасов</a:t>
            </a:r>
            <a:r>
              <a:rPr lang="ru-RU" sz="2200" dirty="0" smtClean="0"/>
              <a:t> от народа?</a:t>
            </a:r>
            <a:endParaRPr lang="ru-RU" sz="22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/>
              <a:t>Успенский, М. Г. </a:t>
            </a:r>
            <a:br>
              <a:rPr lang="ru-RU" sz="1800" b="1" dirty="0" smtClean="0"/>
            </a:br>
            <a:r>
              <a:rPr lang="ru-RU" sz="1800" b="1" dirty="0" smtClean="0"/>
              <a:t>    Три холма, охраняющие край света : фантастический роман / М. Г. Успенский. - М. : ЭКСМО, 2007. - 384 с. - (</a:t>
            </a:r>
            <a:r>
              <a:rPr lang="ru-RU" sz="1800" b="1" dirty="0" err="1" smtClean="0"/>
              <a:t>Жихарь</a:t>
            </a:r>
            <a:r>
              <a:rPr lang="ru-RU" sz="1800" b="1" dirty="0" smtClean="0"/>
              <a:t> и К*). - Текст: непосредственный.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3100888" cy="498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635896" y="1196752"/>
            <a:ext cx="52565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dirty="0" smtClean="0"/>
              <a:t>Нет! Это не сон и даже не </a:t>
            </a:r>
            <a:r>
              <a:rPr lang="ru-RU" dirty="0" err="1" smtClean="0"/>
              <a:t>глюк</a:t>
            </a:r>
            <a:r>
              <a:rPr lang="ru-RU" dirty="0" smtClean="0"/>
              <a:t>! Это новая книга лауреата "Золотого Остапа", создателя "</a:t>
            </a:r>
            <a:r>
              <a:rPr lang="ru-RU" dirty="0" err="1" smtClean="0"/>
              <a:t>Жихаря</a:t>
            </a:r>
            <a:r>
              <a:rPr lang="ru-RU" dirty="0" smtClean="0"/>
              <a:t>" и "Белого хрена"! Альтернативное настоящее: в мире разгул антиглобалистов, террористов и </a:t>
            </a:r>
            <a:r>
              <a:rPr lang="ru-RU" dirty="0" err="1" smtClean="0"/>
              <a:t>пофигистов</a:t>
            </a:r>
            <a:r>
              <a:rPr lang="ru-RU" dirty="0" smtClean="0"/>
              <a:t>. Русские - везде! И кому, как не фантастической русской девушке Лидочке, при помощи юного, но очень героического шотландского лорда </a:t>
            </a:r>
            <a:r>
              <a:rPr lang="ru-RU" dirty="0" err="1" smtClean="0"/>
              <a:t>Терри</a:t>
            </a:r>
            <a:r>
              <a:rPr lang="ru-RU" dirty="0" smtClean="0"/>
              <a:t> </a:t>
            </a:r>
            <a:r>
              <a:rPr lang="ru-RU" dirty="0" err="1" smtClean="0"/>
              <a:t>Фицмориса</a:t>
            </a:r>
            <a:r>
              <a:rPr lang="ru-RU" dirty="0" smtClean="0"/>
              <a:t> и испанца с неоднозначным именем </a:t>
            </a:r>
            <a:r>
              <a:rPr lang="ru-RU" dirty="0" err="1" smtClean="0"/>
              <a:t>Понсиано</a:t>
            </a:r>
            <a:r>
              <a:rPr lang="ru-RU" dirty="0" smtClean="0"/>
              <a:t> Давила спасать Землю от неминуемой катастрофы, вызванной таинственным похищением детского рисунка из </a:t>
            </a:r>
            <a:r>
              <a:rPr lang="ru-RU" dirty="0" err="1" smtClean="0"/>
              <a:t>сверхохраняемого</a:t>
            </a:r>
            <a:r>
              <a:rPr lang="ru-RU" dirty="0" smtClean="0"/>
              <a:t> </a:t>
            </a:r>
            <a:r>
              <a:rPr lang="ru-RU" dirty="0" err="1" smtClean="0"/>
              <a:t>супермузея</a:t>
            </a:r>
            <a:r>
              <a:rPr lang="ru-RU" dirty="0" smtClean="0"/>
              <a:t>? Ни слова больше! Потому что перед нами крутой детектив от Михаила Успенского - а это самая большая неожиданность года, и даже сам </a:t>
            </a:r>
            <a:r>
              <a:rPr lang="ru-RU" dirty="0" err="1" smtClean="0"/>
              <a:t>Ктулху</a:t>
            </a:r>
            <a:r>
              <a:rPr lang="ru-RU" dirty="0" smtClean="0"/>
              <a:t> цепенеет перед неминуемым разоблачением!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Эти книги вы можете взять в библиотеке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34096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Большой Улуй,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 Советская 138, </a:t>
            </a:r>
          </a:p>
          <a:p>
            <a:pPr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8(39159)21505 ;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cbs.ului@mail.ru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большеулуйская-цбс.рф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08920"/>
            <a:ext cx="5667400" cy="1143000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Успенский Михаил Глебович</a:t>
            </a:r>
            <a:b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(1950 </a:t>
            </a:r>
            <a:r>
              <a:rPr lang="ru-RU" sz="4800" dirty="0" smtClean="0">
                <a:solidFill>
                  <a:srgbClr val="FF0000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2014)</a:t>
            </a:r>
            <a:r>
              <a:rPr lang="ru-RU" sz="4800" dirty="0" smtClean="0">
                <a:solidFill>
                  <a:srgbClr val="FF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 —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российский писатель и</a:t>
            </a:r>
            <a:r>
              <a:rPr lang="ru-RU" sz="4800" dirty="0" smtClean="0">
                <a:solidFill>
                  <a:srgbClr val="FF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журналист.</a:t>
            </a:r>
            <a:endParaRPr lang="ru-RU" dirty="0"/>
          </a:p>
        </p:txBody>
      </p:sp>
      <p:pic>
        <p:nvPicPr>
          <p:cNvPr id="5" name="Рисунок 4" descr="C:\Documents and Settings\Us\Рабочий стол\pic_14824831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2376264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195736" y="3326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5301208"/>
            <a:ext cx="8964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627784" y="908720"/>
            <a:ext cx="6192688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Михаил Успенский в </a:t>
            </a:r>
            <a:r>
              <a:rPr lang="ru-RU" dirty="0" err="1" smtClean="0"/>
              <a:t>Большеулуйской</a:t>
            </a:r>
            <a:r>
              <a:rPr lang="ru-RU" dirty="0" smtClean="0"/>
              <a:t> библиотеке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9182" b="6647"/>
          <a:stretch>
            <a:fillRect/>
          </a:stretch>
        </p:blipFill>
        <p:spPr bwMode="auto">
          <a:xfrm rot="16200000">
            <a:off x="5040052" y="1430778"/>
            <a:ext cx="3312368" cy="414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0677" r="17613" b="66536"/>
          <a:stretch>
            <a:fillRect/>
          </a:stretch>
        </p:blipFill>
        <p:spPr bwMode="auto">
          <a:xfrm>
            <a:off x="179512" y="1628801"/>
            <a:ext cx="4392488" cy="289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95536" y="5301208"/>
            <a:ext cx="84249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Октябрь 2007 год. </a:t>
            </a:r>
          </a:p>
          <a:p>
            <a:pPr algn="ctr"/>
            <a:r>
              <a:rPr lang="ru-RU" sz="2200" dirty="0" smtClean="0"/>
              <a:t> Встреча красноярского писателя - фантаста с любителями юмористических рассказов и фантастических произведений. </a:t>
            </a:r>
          </a:p>
          <a:p>
            <a:pPr algn="ctr"/>
            <a:r>
              <a:rPr lang="ru-RU" sz="2200" dirty="0" smtClean="0"/>
              <a:t> </a:t>
            </a:r>
            <a:endParaRPr lang="ru-RU" sz="22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Михаил Успенский. </a:t>
            </a:r>
            <a:br>
              <a:rPr lang="ru-RU" dirty="0" smtClean="0"/>
            </a:br>
            <a:r>
              <a:rPr lang="ru-RU" dirty="0" smtClean="0"/>
              <a:t>О чем писала местная газета «Вести»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060848"/>
            <a:ext cx="2520280" cy="359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844824"/>
            <a:ext cx="2808312" cy="401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5949280"/>
            <a:ext cx="8676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Октябрь 2007 год.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836712"/>
            <a:ext cx="4464496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Михаил Глебович подарил библиотеке свои книги</a:t>
            </a:r>
            <a:endParaRPr lang="ru-RU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501" b="14086"/>
          <a:stretch>
            <a:fillRect/>
          </a:stretch>
        </p:blipFill>
        <p:spPr bwMode="auto">
          <a:xfrm rot="5400000">
            <a:off x="416397" y="-227756"/>
            <a:ext cx="3055639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6290" b="13716"/>
          <a:stretch>
            <a:fillRect/>
          </a:stretch>
        </p:blipFill>
        <p:spPr bwMode="auto">
          <a:xfrm rot="5400000">
            <a:off x="5319632" y="2969400"/>
            <a:ext cx="304124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 l="6134" b="11959"/>
          <a:stretch>
            <a:fillRect/>
          </a:stretch>
        </p:blipFill>
        <p:spPr bwMode="auto">
          <a:xfrm rot="5400000">
            <a:off x="918449" y="2834079"/>
            <a:ext cx="320264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60648"/>
            <a:ext cx="1828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501008"/>
            <a:ext cx="1828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3356992"/>
            <a:ext cx="1960833" cy="318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/>
              <a:t> Якубовская, Г. </a:t>
            </a:r>
            <a:br>
              <a:rPr lang="ru-RU" sz="2000" b="1" dirty="0" smtClean="0"/>
            </a:br>
            <a:r>
              <a:rPr lang="ru-RU" sz="2000" b="1" dirty="0" smtClean="0"/>
              <a:t>    </a:t>
            </a:r>
            <a:r>
              <a:rPr lang="ru-RU" sz="2000" dirty="0" smtClean="0"/>
              <a:t>Михаил Успенский и его время / Г. Якубовская. - Красноярск : </a:t>
            </a:r>
            <a:r>
              <a:rPr lang="ru-RU" sz="2000" dirty="0" err="1" smtClean="0"/>
              <a:t>Литера-Принт</a:t>
            </a:r>
            <a:r>
              <a:rPr lang="ru-RU" sz="2000" dirty="0" smtClean="0"/>
              <a:t>, 2020. - 332 с. – Текст: непосредственный.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494" y="1628800"/>
            <a:ext cx="3486402" cy="492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707904" y="1564243"/>
            <a:ext cx="543609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</a:t>
            </a:r>
            <a:r>
              <a:rPr lang="ru-RU" sz="2000" i="1" dirty="0" smtClean="0"/>
              <a:t> </a:t>
            </a:r>
            <a:r>
              <a:rPr lang="ru-RU" sz="2000" dirty="0" smtClean="0"/>
              <a:t>2020 году в рамках социально проекта для библиотек и благодаря поддержке председателя Красноярского отделения союза писателей Михаила </a:t>
            </a:r>
            <a:r>
              <a:rPr lang="ru-RU" sz="2000" dirty="0" err="1" smtClean="0"/>
              <a:t>Стрельцова</a:t>
            </a:r>
            <a:r>
              <a:rPr lang="ru-RU" sz="2000" dirty="0" smtClean="0"/>
              <a:t>, в свет вышла книга </a:t>
            </a:r>
            <a:r>
              <a:rPr lang="ru-RU" sz="2000" b="1" dirty="0" smtClean="0">
                <a:hlinkClick r:id="rId3"/>
              </a:rPr>
              <a:t>«Михаил Успенский и его времена»</a:t>
            </a:r>
            <a:r>
              <a:rPr lang="ru-RU" sz="2000" dirty="0" smtClean="0"/>
              <a:t>. Автор - Галина Якубовская, журналист г. </a:t>
            </a:r>
            <a:r>
              <a:rPr lang="ru-RU" sz="2000" dirty="0" err="1" smtClean="0"/>
              <a:t>Зеленогорска</a:t>
            </a:r>
            <a:r>
              <a:rPr lang="ru-RU" sz="2000" dirty="0" smtClean="0"/>
              <a:t>, знавшая Михаила Успенского в студенчестве.</a:t>
            </a:r>
          </a:p>
          <a:p>
            <a:r>
              <a:rPr lang="ru-RU" sz="2000" dirty="0" smtClean="0"/>
              <a:t>Подробно о том, как проходили поиски биографической информации о Михаиле Успенском, ознакомиться с воспоминаниями о нем, подборкой интервью с писателем и с теми, кто его знал, отзывами критиков можно будет прочитать в книге, которая имеется в нашей библиотеке.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Успенский, М. Г</a:t>
            </a:r>
            <a:r>
              <a:rPr lang="ru-RU" sz="1800" dirty="0" smtClean="0"/>
              <a:t>. </a:t>
            </a:r>
            <a:br>
              <a:rPr lang="ru-RU" sz="1800" dirty="0" smtClean="0"/>
            </a:br>
            <a:r>
              <a:rPr lang="ru-RU" sz="1800" dirty="0" smtClean="0"/>
              <a:t>    Приключения </a:t>
            </a:r>
            <a:r>
              <a:rPr lang="ru-RU" sz="1800" dirty="0" err="1" smtClean="0"/>
              <a:t>Жихаря</a:t>
            </a:r>
            <a:r>
              <a:rPr lang="ru-RU" sz="1800" dirty="0" smtClean="0"/>
              <a:t>: сборник / М. Г. Успенский. - Красноярск : Класс Плюс, 2016. - 628 с. - Текст: непосредственный. </a:t>
            </a:r>
            <a:endParaRPr lang="ru-RU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3456384" cy="461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067944" y="1202269"/>
            <a:ext cx="5076056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</a:rPr>
              <a:t>Трилогия Михаила Успенского "Приключения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Helvetica"/>
                <a:ea typeface="Times New Roman" pitchFamily="18" charset="0"/>
              </a:rPr>
              <a:t>Жихаря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</a:rPr>
              <a:t>" считается одним из лучших произведений современного российского юмористического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Helvetica"/>
                <a:ea typeface="Times New Roman" pitchFamily="18" charset="0"/>
              </a:rPr>
              <a:t>фэнтези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</a:rPr>
              <a:t>. Она включает в себя роман "Там, где нас нет" и две повести: "Время Оно" и "Кого за смертью посылать", написанные в разное время, но объединенные главным героем - богатырем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Helvetica"/>
                <a:ea typeface="Times New Roman" pitchFamily="18" charset="0"/>
              </a:rPr>
              <a:t>Жихарем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</a:rPr>
              <a:t>. Книги написаны удивительным языком - сплав искрометного юмора с русским колоритом. Вы познакомитесь с остроумными и интересными героями, которые попадают в различные комические ситуации. Но подлинная </a:t>
            </a:r>
            <a:r>
              <a:rPr lang="ru-RU" dirty="0" smtClean="0">
                <a:latin typeface="Helvetica"/>
                <a:ea typeface="Times New Roman" pitchFamily="18" charset="0"/>
              </a:rPr>
              <a:t>остроумными и интересными героями, которые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</a:rPr>
              <a:t>тема этих произведений - современная Россия, увлекательная жизнь и смелые мечты её жителей, рассказанная автором через призму сказочной Руси и её героев.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Успенский, М. Г</a:t>
            </a:r>
            <a:r>
              <a:rPr lang="ru-RU" sz="2000" b="1" dirty="0" smtClean="0"/>
              <a:t>. </a:t>
            </a:r>
            <a:br>
              <a:rPr lang="ru-RU" sz="2000" b="1" dirty="0" smtClean="0"/>
            </a:br>
            <a:r>
              <a:rPr lang="ru-RU" sz="2000" b="1" dirty="0" smtClean="0"/>
              <a:t>   </a:t>
            </a:r>
            <a:r>
              <a:rPr lang="ru-RU" sz="2000" dirty="0" smtClean="0"/>
              <a:t> Время Оно : фантастический роман / М. Г. Успенский. - М. : ЭКСМО, 2005. - 320 с. - Текст: непосредственный.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3"/>
            <a:ext cx="2952328" cy="479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563888" y="1556792"/>
            <a:ext cx="51845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Не зря слово «кабак» читается и пишется в обе стороны одинаково: попасть туда несложно, а выйти нелегко. Богатырь </a:t>
            </a:r>
            <a:r>
              <a:rPr lang="ru-RU" sz="2000" dirty="0" err="1" smtClean="0"/>
              <a:t>Жихарь</a:t>
            </a:r>
            <a:r>
              <a:rPr lang="ru-RU" sz="2000" dirty="0" smtClean="0"/>
              <a:t> вернулся в родное Многоборье, когда собирают урожай, ставят медовуху и учиняют свадьбы. Далеко впереди него бежала грозная слава победителя, разорителя и полководца. Но заглянул герой мимоходом в кабак — и пропил все свое достояние, включая и грозную славу. Приходится ему отправляться в новое странствие, чтобы опять пошла по земле молва о его великих подвигах и сногсшибательных приключениях.</a:t>
            </a:r>
            <a:endParaRPr lang="ru-RU" sz="2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Успенский, М. Г. </a:t>
            </a:r>
            <a:br>
              <a:rPr lang="ru-RU" sz="2000" dirty="0" smtClean="0"/>
            </a:br>
            <a:r>
              <a:rPr lang="ru-RU" sz="2000" dirty="0" smtClean="0"/>
              <a:t>    Там, где нас нет : фантастический роман / М. Г. Успенский. - М. : ЭКСМО, 2005. - 384 с. - Текст: непосредственный.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2339752" cy="380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339752" y="1124744"/>
            <a:ext cx="532859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Первый роман `Там, где нас нет` трилогии `Приключения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Жихаря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` удостоился главного приза фантастического фестиваля `Странник` и премии `Золотой Остап` в номинации `Самая смешная книга года`. Романы Успенского - это невероятно увлекательный, бодрящий, искрометный коктейль комических ситуаций, возникающих, когда к классическому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фэнтези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обращается остроумный, талантливый и иронично настроенный писатель. Герои его произведений в карман за словом не лезут, и многие цитаты из Успенского сегодня популярны не меньше, чем изречения Остапа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Бендера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3573016"/>
            <a:ext cx="1835696" cy="298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1002</TotalTime>
  <Words>1021</Words>
  <Application>Microsoft Office PowerPoint</Application>
  <PresentationFormat>Экран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Техническая</vt:lpstr>
      <vt:lpstr>МБУК «Большеулуйская ЦБС» Центральная районная библиотека  им. Героя России А.Н. Захарчука.</vt:lpstr>
      <vt:lpstr>Успенский Михаил Глебович  (1950 – 2014) — российский писатель и журналист.</vt:lpstr>
      <vt:lpstr>Михаил Успенский в Большеулуйской библиотеке</vt:lpstr>
      <vt:lpstr>Михаил Успенский.  О чем писала местная газета «Вести»</vt:lpstr>
      <vt:lpstr>Михаил Глебович подарил библиотеке свои книги</vt:lpstr>
      <vt:lpstr>  Якубовская, Г.      Михаил Успенский и его время / Г. Якубовская. - Красноярск : Литера-Принт, 2020. - 332 с. – Текст: непосредственный.  </vt:lpstr>
      <vt:lpstr>Успенский, М. Г.      Приключения Жихаря: сборник / М. Г. Успенский. - Красноярск : Класс Плюс, 2016. - 628 с. - Текст: непосредственный. </vt:lpstr>
      <vt:lpstr>Успенский, М. Г.      Время Оно : фантастический роман / М. Г. Успенский. - М. : ЭКСМО, 2005. - 320 с. - Текст: непосредственный.  </vt:lpstr>
      <vt:lpstr>Успенский, М. Г.      Там, где нас нет : фантастический роман / М. Г. Успенский. - М. : ЭКСМО, 2005. - 384 с. - Текст: непосредственный.  </vt:lpstr>
      <vt:lpstr>Успенский, М. Г.      Кого за смертью посылать : фантастический роман / М. Г. Успенский. - М. : ЭКСМО, 2005. - 288 с. - Текст: непосредственный.  </vt:lpstr>
      <vt:lpstr>Успенский, М. Г.      Белый хрен в конопляном поле : фантастический роман / М. Г. Успенский. - М. : ЭКСМО-Пресс, 2002. - 384 с. . - Текст: непосредственный.   </vt:lpstr>
      <vt:lpstr>Успенский, М. Г.      Райская машина : роман / М. Г. Успенский. - М. : ЭКСМО, 2009. - 320 с. - Текст: непосредственный.  </vt:lpstr>
      <vt:lpstr>Лазарчук, А. Г.      Стеклянный меч : из цикла «Весь этот джакч «Кн.3 / А. Г. Лазарчук, М. Г. Успенский; худож. А.Андреев. - Москва : Пятый Рим, 2017. - 256 с. - (Время и герои братьев Стругацких). - Текст: непосредственный.  </vt:lpstr>
      <vt:lpstr>Успенский, М. Г.      Остальное - судьба : фантастический роман / М. Г. Успенский. - М. : АСТ ; [Б. м.] : Астрель, 2011. - 348 с.- Текст: непосредственный.  </vt:lpstr>
      <vt:lpstr>Нерассказанный сон : сборник фантастических рассказов / сост.: М. Стрельцов, А. Силаев, М. Г. Успенский. - Красноярск : Класс Плюс, 2015. - 504 с. - (Современная литература Красноярского края). - Текст: непосредственный.  </vt:lpstr>
      <vt:lpstr>Успенский, М. Г.      Три холма, охраняющие край света : фантастический роман / М. Г. Успенский. - М. : ЭКСМО, 2007. - 384 с. - (Жихарь и К*). - Текст: непосредственный.  </vt:lpstr>
      <vt:lpstr>Эти книги вы можете взять в библиотеке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</cp:lastModifiedBy>
  <cp:revision>100</cp:revision>
  <dcterms:modified xsi:type="dcterms:W3CDTF">2020-11-13T09:10:56Z</dcterms:modified>
</cp:coreProperties>
</file>