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75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67" r:id="rId13"/>
    <p:sldId id="266" r:id="rId14"/>
    <p:sldId id="272" r:id="rId15"/>
    <p:sldId id="268" r:id="rId16"/>
    <p:sldId id="274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16" autoAdjust="0"/>
    <p:restoredTop sz="94660"/>
  </p:normalViewPr>
  <p:slideViewPr>
    <p:cSldViewPr>
      <p:cViewPr varScale="1">
        <p:scale>
          <a:sx n="74" d="100"/>
          <a:sy n="74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555E5-AB09-4662-A74C-56DCE022560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5FD8-4A52-48B0-8C9A-C2023999CE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20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628801"/>
            <a:ext cx="511256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«Жил да был на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свете царь, 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Земли русской государь»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350-летию Петра 1</a:t>
            </a:r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ru-RU" b="1" i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06" b="9495"/>
          <a:stretch/>
        </p:blipFill>
        <p:spPr bwMode="auto">
          <a:xfrm>
            <a:off x="956792" y="1340768"/>
            <a:ext cx="2736304" cy="34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20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1124744"/>
            <a:ext cx="417646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Девчонки и мальчишки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книжных полках 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нашей библиотеки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находится много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книг о Петре </a:t>
            </a:r>
            <a:r>
              <a:rPr lang="en-US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Предлагаем Вам с</a:t>
            </a:r>
          </a:p>
          <a:p>
            <a:pPr algn="ctr">
              <a:spcBef>
                <a:spcPct val="0"/>
              </a:spcBef>
            </a:pPr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ними познакомиться</a:t>
            </a:r>
            <a:endParaRPr lang="ru-RU" alt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етская библиотека\Desktop\ylZ-433gtx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01298"/>
            <a:ext cx="3312368" cy="289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8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8024" y="1071320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Астахова, Н.В. История о первом императоре. Петр </a:t>
            </a:r>
            <a:r>
              <a:rPr lang="en-US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Н.В.Астахова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.- Москва: Белый город, 2001.-11с.:ил.- Текст: непосредственный</a:t>
            </a:r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36096" y="332656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1071320"/>
            <a:ext cx="374441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сделал Петр для России.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Создал флот, построил новую столицу. 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Петр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ввел новый календарь: с 1 января 1700 года Россия стала жить с Европой по одним часам.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открывал в России школы и академии и многое другое.</a:t>
            </a:r>
          </a:p>
          <a:p>
            <a:pPr algn="just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Эта книга поможет вам узнать более подробно о жизни и правлении Петра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Детская библиотека\Desktop\_fX1o14mfm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0" r="5858" b="9799"/>
          <a:stretch/>
        </p:blipFill>
        <p:spPr bwMode="auto">
          <a:xfrm>
            <a:off x="5199945" y="1073328"/>
            <a:ext cx="2488526" cy="292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6016" y="1124744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Крутогоров, Ю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А. Петр 1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повесть / Ю.А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Крутогоров.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Москва: Белый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город,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2001.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- 48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.: ил. - Текст: непосредственный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33265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  <a:p>
            <a:endParaRPr lang="ru-RU" dirty="0"/>
          </a:p>
          <a:p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908720"/>
            <a:ext cx="381642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	</a:t>
            </a:r>
          </a:p>
          <a:p>
            <a:pPr algn="just"/>
            <a:r>
              <a:rPr lang="ru-RU" sz="1900" b="1" dirty="0">
                <a:solidFill>
                  <a:srgbClr val="FF0000"/>
                </a:solidFill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</a:rPr>
              <a:t>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великом русском царе Петре 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 книге представлены небольшие рассказы о том, как родился и вырос Петр , о людях, которые его окружали, о назначении его  на престол с Азовского похода, о создании новой крепости, которую  нарекли «Санкт- </a:t>
            </a:r>
            <a:r>
              <a:rPr lang="ru-RU" sz="19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Петербурхом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Петр открыл «Окно в Европу», создал школы и гимназии, школу для инженерства и кораблевождения  «Морская академия».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2050" name="Picture 2" descr="C:\Users\Детская библиотека\Desktop\4Aht263GYc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"/>
          <a:stretch/>
        </p:blipFill>
        <p:spPr bwMode="auto">
          <a:xfrm>
            <a:off x="5580112" y="1274112"/>
            <a:ext cx="2088232" cy="265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80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048" y="1400002"/>
            <a:ext cx="31683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Лазарев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А.В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Петр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Великий/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А.В. Лазарев.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Москва.: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Олимп;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Смоленск: Русич, 1998.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- 256с.: ил. - 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(Портреты великих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-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Текст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непосредственный.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9992" y="476672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/>
          </a:p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764704"/>
            <a:ext cx="4032448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книга – расскажет вам о необыкновенной жизни русского царя Петра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ставшего первым российским императором.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о его великих делах, прославивших Россию конца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начала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XVIII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вв., и важнейших преобразованиях: создании регулярной армии, постройке и организации флота, реформе управления, о строительстве Петербурга.</a:t>
            </a:r>
          </a:p>
          <a:p>
            <a:pPr algn="just"/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 книге предстоит прочесть  и о мрачной стороне деятельности Петра </a:t>
            </a:r>
            <a:r>
              <a:rPr lang="en-US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Детская библиотека\Desktop\0ZegW4TZ-U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7" r="12438" b="6006"/>
          <a:stretch/>
        </p:blipFill>
        <p:spPr bwMode="auto">
          <a:xfrm>
            <a:off x="5508104" y="1124744"/>
            <a:ext cx="2017649" cy="267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980728"/>
            <a:ext cx="36004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всемирно известных россиян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en-US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самая грандиозная личность.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нем написаны художественные произведения, в его честь созданы скульптурные памятники и исторические полотна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сняты фильмы. </a:t>
            </a:r>
          </a:p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      «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о Петре Великом» собраны повествования известных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писателей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В. Воскобойникова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Соловьева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Тихомирова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других.</a:t>
            </a:r>
          </a:p>
          <a:p>
            <a:pPr algn="just"/>
            <a:endParaRPr lang="ru-RU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Книга: &amp;quot;Рассказы о Петре Великом&amp;quot;. Купить книгу, читать рецензии | ISBN  978-5-488-02493-9 | Лабири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69" y="1136104"/>
            <a:ext cx="2376264" cy="286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4293096"/>
            <a:ext cx="37444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Петре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Великом/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З.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Ярина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]. 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Оникс, 2008. -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160с.: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ил. - (Библиотека российского школьника).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–Текст :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непосредственый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61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404664"/>
            <a:ext cx="43204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algn="just"/>
            <a:r>
              <a:rPr lang="ru-RU" sz="1900" dirty="0">
                <a:solidFill>
                  <a:srgbClr val="FF0000"/>
                </a:solidFill>
              </a:rPr>
              <a:t> </a:t>
            </a:r>
            <a:r>
              <a:rPr lang="ru-RU" sz="1900" dirty="0" smtClean="0">
                <a:solidFill>
                  <a:srgbClr val="FF0000"/>
                </a:solidFill>
              </a:rPr>
              <a:t>      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Книга о том, как Петр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превратил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Российскую империю - в мощное государство, с которым пришлось считаться крупнейшим державам мира.</a:t>
            </a:r>
          </a:p>
          <a:p>
            <a:pPr algn="just"/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Именно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историк </a:t>
            </a:r>
            <a:r>
              <a:rPr lang="ru-RU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Н. </a:t>
            </a:r>
            <a:r>
              <a:rPr lang="ru-RU" sz="1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 ответит на вопросы: каким же был человек, под чьим руководством одержаны десятки славных боевых побед, прорубивший "окно в Европу" и заложивший Северную Пальмиру? Чем обусловлены его решительные, хотя подчас и жестокие решения и поступки? Кем были его единомышленники и враги?</a:t>
            </a:r>
          </a:p>
        </p:txBody>
      </p:sp>
      <p:pic>
        <p:nvPicPr>
          <p:cNvPr id="3074" name="Picture 2" descr="C:\Users\Детская библиотека\Desktop\4Xta4DZ3-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00076"/>
            <a:ext cx="23762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95414" y="1196752"/>
            <a:ext cx="18722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4077072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Сахаров, А.Н. Петр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.Творец Российской империи/А.Н.Сахаров.-Москва: АСТ-ПРЕСС КНИГА, 2012.- 32с.:ил.-Текст непосредственный.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3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етская библиотека\Desktop\16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02" r="8681"/>
          <a:stretch/>
        </p:blipFill>
        <p:spPr bwMode="auto">
          <a:xfrm>
            <a:off x="5148064" y="1124744"/>
            <a:ext cx="2311152" cy="279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2492896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Суслова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Евгения Валерьевна.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Мы живем в эпоху Петра I : энциклопедия для детей / Е. В. Суслова ;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А. Рубан. - Москва : Пешком в историю, 2014. - 80 с. : ил.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-.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Текст : непосредственный.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836712"/>
            <a:ext cx="4104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книге-энциклопедии  вы мысленно побываете в конце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XVII-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начале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веков и узнаете о победах русского флота и армии, узнаете о том, как был основан Санкт-Петербург, когда праздновался Новый год.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Книга расскажет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 ключевых событиях эпохи, но и повседневной жизни детей и их родителей. 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сладкое дают  соленые огурцы? Почему любимая игрушка никогда не сломается? Зачем мальчиков наряжают в платьица? Ответы на эти и другие вопросы вы сможете найти на страницах этой замечательной энциклопедии.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643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548680"/>
            <a:ext cx="4734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детской библиотеке: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09 час  до 18 час.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воскресенье с 10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  до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17час.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Выходной – суббота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77" y="2828652"/>
            <a:ext cx="3041650" cy="19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00065"/>
            <a:ext cx="274320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47971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charset="0"/>
              <a:buNone/>
            </a:pP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адресу: ул. Советская, 138</a:t>
            </a:r>
          </a:p>
        </p:txBody>
      </p:sp>
    </p:spTree>
    <p:extLst>
      <p:ext uri="{BB962C8B-B14F-4D97-AF65-F5344CB8AC3E}">
        <p14:creationId xmlns:p14="http://schemas.microsoft.com/office/powerpoint/2010/main" val="4251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416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Пётр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Великий (1672–1725 гг.) – выдающийся государственный деятель, московский царь из династии Романовых, всероссийский император с 1721 года, великий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реформатор. Родился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Первый 30 мая (9 июня) 1672 года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Москве.  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юных лет проявляя интерес к наукам и заграничному образу жизни, Пётр первым из русских царей совершил длительное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 страны Западной Европы. Пётр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развернул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масштабные реформы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Российского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 и общественного уклада.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заслуг Петра стало расширение территорий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России.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04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90872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 algn="just"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 Петр много времени посвятил кораблестроению, изучению культур разных стран. </a:t>
            </a:r>
          </a:p>
        </p:txBody>
      </p:sp>
      <p:pic>
        <p:nvPicPr>
          <p:cNvPr id="1026" name="Picture 2" descr="C:\Users\Детская библиотек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461107"/>
            <a:ext cx="4452665" cy="332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090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764704"/>
            <a:ext cx="712879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освоил много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ремесел.       Одно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 – садоводство. Петр I привез в Российскую Империю тюльпаны из Голландии. Императору нравилось выращивать в садах разные привезенные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заграницы растения.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Также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завёз в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Россию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5" y="3451141"/>
            <a:ext cx="1574871" cy="215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3762978" y="4315205"/>
            <a:ext cx="773018" cy="400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6025170" y="4890830"/>
            <a:ext cx="1879252" cy="5301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110866" y="3451142"/>
            <a:ext cx="885343" cy="463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Users\Детская библиотека\Desktop\5692524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30" y="3141578"/>
            <a:ext cx="1279461" cy="94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Детская библиотека\Desktop\denmarktjulpan-500x5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5" r="16338"/>
          <a:stretch/>
        </p:blipFill>
        <p:spPr bwMode="auto">
          <a:xfrm flipH="1">
            <a:off x="2771800" y="4179057"/>
            <a:ext cx="991178" cy="142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Детская библиотека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683" y="4437112"/>
            <a:ext cx="897954" cy="12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3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56084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-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на зиму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декабре 1699 года Петр I ввел новую систему летоисчисления и календарь. Раньше год начинался с 1 сентября, а счет велся «от Сотворения мира» — отставал от Европы на 5508 лет. 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указу Петра новый год наступил 1 января 1700 года от Рождества Христова; старый, 7208 год продлился всего четыре месяца. Отпраздновали его с размахом: на улицах Москвы развесили «украшения от древ и ветвей сосновых, еловых и можжевеловых», а на Красной площади до 7 января солдатские полки палили из 200 пушек и пускали фейерверки.</a:t>
            </a:r>
          </a:p>
        </p:txBody>
      </p:sp>
    </p:spTree>
    <p:extLst>
      <p:ext uri="{BB962C8B-B14F-4D97-AF65-F5344CB8AC3E}">
        <p14:creationId xmlns:p14="http://schemas.microsoft.com/office/powerpoint/2010/main" val="153764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74025"/>
            <a:ext cx="727280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-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Построил Санкт-Петербург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мая 1703 года на отвоеванных у шведов землях Петр I основал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Питербурх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начался с Петропавловской крепости на Заячьем острове в дельте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Невы.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1"/>
          <a:stretch/>
        </p:blipFill>
        <p:spPr bwMode="auto">
          <a:xfrm>
            <a:off x="2135737" y="3428810"/>
            <a:ext cx="494453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2728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Поделил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страну на регионы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1708 году Петр I начал первую областную реформу — поделил всю страну на уезды и губернии. Губерний было восемь: Петербургская, Архангелогородская, Смоленская, Киевская, Московская, Казанская, Азовская, Сибирская. В 1713 году к ним прибавились еще три: Нижегородская, Астраханская, Рижская. </a:t>
            </a:r>
          </a:p>
        </p:txBody>
      </p:sp>
    </p:spTree>
    <p:extLst>
      <p:ext uri="{BB962C8B-B14F-4D97-AF65-F5344CB8AC3E}">
        <p14:creationId xmlns:p14="http://schemas.microsoft.com/office/powerpoint/2010/main" val="35265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836712"/>
            <a:ext cx="734481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российским императором</a:t>
            </a:r>
            <a:b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ноября 1721 года Петр I принял титул российского императора. Статус 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«Отца Отечества, Петра Великого, Императора Всероссийского»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предложил Сенат в честь победы над шведами в Северной войне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Петр Великий встал вровень с европейскими правителями, которые, правда, не сразу приняли его новый статус — сразу же одобрили его Пруссия и Голландия, а Англия и Франция, к примеру, сделали это только в 1740-е годы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628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548680"/>
            <a:ext cx="7200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Открыл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 стране музей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1714 году Петр I собрал все свои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коллекции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книг, «натуралий» и диковинок в одном месте — в Людских палатах 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Летнего дворца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 Петербурге. 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320480" cy="2568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84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1212</TotalTime>
  <Words>467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Детская библиотека</dc:creator>
  <cp:lastModifiedBy>Windows User</cp:lastModifiedBy>
  <cp:revision>58</cp:revision>
  <dcterms:created xsi:type="dcterms:W3CDTF">2022-01-09T07:34:46Z</dcterms:created>
  <dcterms:modified xsi:type="dcterms:W3CDTF">2022-01-26T08:05:46Z</dcterms:modified>
</cp:coreProperties>
</file>