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304" r:id="rId4"/>
    <p:sldId id="259" r:id="rId5"/>
    <p:sldId id="280" r:id="rId6"/>
    <p:sldId id="281" r:id="rId7"/>
    <p:sldId id="285" r:id="rId8"/>
    <p:sldId id="291" r:id="rId9"/>
    <p:sldId id="264" r:id="rId10"/>
    <p:sldId id="279" r:id="rId11"/>
    <p:sldId id="288" r:id="rId12"/>
    <p:sldId id="284" r:id="rId13"/>
    <p:sldId id="286" r:id="rId14"/>
    <p:sldId id="290" r:id="rId15"/>
    <p:sldId id="257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344816" cy="172819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Енисейская губерния</a:t>
            </a:r>
            <a:endParaRPr lang="ru-RU" sz="8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4" y="376616"/>
            <a:ext cx="938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370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kumimoji="0" lang="ru-RU" sz="1600" b="0" i="0" u="none" strike="noStrike" kern="0" cap="all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ЦБС»</a:t>
            </a:r>
            <a:b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Центральная районная библиотека им. Героя России А.Н. Захарчука.</a:t>
            </a:r>
            <a:br>
              <a:rPr kumimoji="0" lang="ru-RU" sz="1600" b="0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2670" y="5796910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Улуй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92" y="227458"/>
            <a:ext cx="1499746" cy="137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7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17" y="116632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240630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001A34"/>
                </a:solidFill>
                <a:latin typeface="GTEestiPro"/>
              </a:rPr>
              <a:t>	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труд получил признание у научной общественности и был удостоен Демидовской премии. Видный ученый-экономист И. Ф. Герман в связи с этим писал: «Автор, бесспорно, человек чрезвычайно образованный, тщательно наблюдал все, что было доступно, и добросовестно передал читателям собранные сведения, но со всем тем он составил сочинение, которое должно почесть только предварительным трудом для будущего полнейшего ученого описания тамошнего края».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0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8" y="249497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410336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1831 года А.П. Степанов был отрешён от должности и отправлен в отставку. Это было тяжелым ударом для него, горячо полюбившего сибирский край.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причин его отставки – тесная связь с ссыльными декабристами.</a:t>
            </a:r>
          </a:p>
        </p:txBody>
      </p:sp>
    </p:spTree>
    <p:extLst>
      <p:ext uri="{BB962C8B-B14F-4D97-AF65-F5344CB8AC3E}">
        <p14:creationId xmlns:p14="http://schemas.microsoft.com/office/powerpoint/2010/main" val="7819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466" y="177771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8" y="177771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883857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Уступая настояниям сыновей и озабоченный судьбой дочерей, Александр Петрович всё же в апреле 1832 года решается покинуть Красноярск.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Красноярске, но и во всей Енисейской губернии Степанов оставил о себе весьма отрадное воспоминание.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он целуясь, прощался со всеми и плакал, говоря «Я Сибирь до своей смерти не забуду»...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нём существует и теперь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Степановская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улица.</a:t>
            </a:r>
          </a:p>
        </p:txBody>
      </p:sp>
    </p:spTree>
    <p:extLst>
      <p:ext uri="{BB962C8B-B14F-4D97-AF65-F5344CB8AC3E}">
        <p14:creationId xmlns:p14="http://schemas.microsoft.com/office/powerpoint/2010/main" val="4112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60532"/>
            <a:ext cx="8280919" cy="533810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без средств (имение продано с аукциона за долги), А. П. Степанов живёт в унаследованном сыновьями имении матери, занимается литературным трудом, в частности, завершает капитальную книгу об Енисейской губернии.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8" y="232908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6" cy="4903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1837 года крепкое здоровье подломилось. Хроническое воспаление печени обострилось, и он впервые в жизни слёг в постель.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57-ом году жизни 25 ноября 1837 года его не стало.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9" y="1268760"/>
            <a:ext cx="3744416" cy="50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89" y="1159202"/>
            <a:ext cx="3973431" cy="516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6238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01" y="23182"/>
            <a:ext cx="1224519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626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68" y="260648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720" y="1916832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Ждём вас в библиотеке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подробного ознакомления с книгой  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Степанова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«Енисейская губерния» </a:t>
            </a:r>
          </a:p>
        </p:txBody>
      </p:sp>
    </p:spTree>
    <p:extLst>
      <p:ext uri="{BB962C8B-B14F-4D97-AF65-F5344CB8AC3E}">
        <p14:creationId xmlns:p14="http://schemas.microsoft.com/office/powerpoint/2010/main" val="29343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</a:t>
            </a:r>
            <a:r>
              <a:rPr lang="ru-RU" sz="3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8" y="260648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772" y="906979"/>
            <a:ext cx="9144000" cy="45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200" b="1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		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83" y="920071"/>
            <a:ext cx="8672205" cy="641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В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2022 году исполняется 200 лет со дня образования 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Енисейской губернии.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февраля (26 января по старому стилю) 1822 года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Указом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императора Александра I Сибирское генерал-губернаторство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разделено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 Восточное и 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Западное.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 июле 1822 года император подписал указ об образовании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Енисейской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губернии в составе пяти округов: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Красноярского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Енисейского (с Туруханским краем),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Ачинского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Минусинского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 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Канского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Административным центром был утвержден Красноярск.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должность губернатора образованной губернии был назначен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Александр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Степанов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поэт, писатель, участник перехода Суворова через Альпы и Отечественной войны 1812 года.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Приступил к исполнению обязанностей 28 марта 1823 года.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b="1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729"/>
            <a:ext cx="6084675" cy="683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143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512511" cy="1143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Енисейская губерния</a:t>
            </a:r>
            <a:r>
              <a:rPr lang="ru-RU" sz="3600" b="0" dirty="0">
                <a:solidFill>
                  <a:prstClr val="black"/>
                </a:solidFill>
                <a:effectLst/>
              </a:rPr>
              <a:t/>
            </a:r>
            <a:br>
              <a:rPr lang="ru-RU" sz="3600" b="0" dirty="0">
                <a:solidFill>
                  <a:prstClr val="black"/>
                </a:solidFill>
                <a:effectLst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16632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/>
          <a:stretch/>
        </p:blipFill>
        <p:spPr bwMode="auto">
          <a:xfrm>
            <a:off x="208392" y="1124744"/>
            <a:ext cx="879912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8" y="116632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5952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solidFill>
                <a:srgbClr val="000000"/>
              </a:solidFill>
              <a:latin typeface="Roboto"/>
            </a:endParaRPr>
          </a:p>
          <a:p>
            <a:r>
              <a:rPr lang="ru-RU" sz="2800" dirty="0">
                <a:solidFill>
                  <a:srgbClr val="202122"/>
                </a:solidFill>
                <a:latin typeface="Arial"/>
              </a:rPr>
              <a:t> </a:t>
            </a:r>
            <a:r>
              <a:rPr lang="ru-RU" sz="2800" dirty="0" smtClean="0">
                <a:solidFill>
                  <a:srgbClr val="FF0000"/>
                </a:solidFill>
                <a:latin typeface="Arial"/>
              </a:rPr>
              <a:t>.</a:t>
            </a:r>
            <a:endParaRPr lang="ru-RU" sz="2800" dirty="0">
              <a:solidFill>
                <a:srgbClr val="FF0000"/>
              </a:solidFill>
              <a:latin typeface="Roboto"/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81369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Родился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4 мая 1781 г. в деревне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Зеновке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Калужской губернии, в семье старинного дворянского рода Степановых.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Александра Суворова, участвовал в знаменитом итальянском походе генералиссимуса в 1799 г.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литературные труды получил от Суворова прозвище «Маленький Демосфен».</a:t>
            </a:r>
          </a:p>
        </p:txBody>
      </p:sp>
    </p:spTree>
    <p:extLst>
      <p:ext uri="{BB962C8B-B14F-4D97-AF65-F5344CB8AC3E}">
        <p14:creationId xmlns:p14="http://schemas.microsoft.com/office/powerpoint/2010/main" val="8465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8985" y="21550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38" y="34815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57178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губернатором, Александр Степанов проводил большую работу по благоустройству Красноярска. При нем в городе появились аптека, больница, хлебные магазины, первые публичные библиотека и типография, Приказ общественного призрения, шесть работных домов для ссыльных, были устроены два новых двухклассных училища, Городской сад. При Степанове красноярцы исправляли тротуары возле своих домов, красили и ремонтировали заборы. Он  выступал против обременения крестьян податями, преследовал ростовщичество и злоупотребления чиновников.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5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41" y="177771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148" y="130013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является инициатором написания и издания одного из первых в Сибири литературных журналов «Енисейского альманаха» и создал в Красноярске краеведческое общество «Беседы об Енисейском крае», просуществовавшие, по мнению советского историка Н.К. Чернышевой, с 1823 по 1827 год.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136904" cy="1143000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ru-RU" sz="2800" dirty="0" smtClean="0"/>
              <a:t>	</a:t>
            </a:r>
            <a:r>
              <a:rPr lang="ru-RU" sz="3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П. </a:t>
            </a:r>
            <a:r>
              <a:rPr lang="ru-RU" sz="3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«Енисейская губерния» является ценным комплексным исследованием, созданное после девятилетнего его пребывания на посту. Обильный  материал, собранный во время частых разъездов, знакомство с местными архивами и литературой позволили </a:t>
            </a: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3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дать яркую по стилю и полную для своего времени характеристику растительного и животного мира, численности, сословного состава и хозяйственно-бытового уклада русского и коренного населения губернии.</a:t>
            </a:r>
            <a:br>
              <a:rPr lang="ru-RU" sz="3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GTEestiPro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GTEestiPro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445197"/>
            <a:ext cx="6400800" cy="75326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5786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4600" y="188640"/>
            <a:ext cx="6433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Енисейская губерния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62" y="188640"/>
            <a:ext cx="12255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Progamist-pc\обмен\20220617_124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7125" r="9697" b="16310"/>
          <a:stretch/>
        </p:blipFill>
        <p:spPr bwMode="auto">
          <a:xfrm rot="10800000">
            <a:off x="226368" y="1145705"/>
            <a:ext cx="4176464" cy="56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2832" y="2564904"/>
            <a:ext cx="4489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книги 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Степанова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Енисейская губерния»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(1835г.)</a:t>
            </a:r>
          </a:p>
        </p:txBody>
      </p:sp>
    </p:spTree>
    <p:extLst>
      <p:ext uri="{BB962C8B-B14F-4D97-AF65-F5344CB8AC3E}">
        <p14:creationId xmlns:p14="http://schemas.microsoft.com/office/powerpoint/2010/main" val="34373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2145</TotalTime>
  <Words>40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Енисейская губерния</vt:lpstr>
      <vt:lpstr>Презентация PowerPoint</vt:lpstr>
      <vt:lpstr>Презентация PowerPoint</vt:lpstr>
      <vt:lpstr>Енисейская губерния </vt:lpstr>
      <vt:lpstr>Презентация PowerPoint</vt:lpstr>
      <vt:lpstr>Презентация PowerPoint</vt:lpstr>
      <vt:lpstr>Презентация PowerPoint</vt:lpstr>
      <vt:lpstr> Труд А. П. Степанова «Енисейская губерния» является ценным комплексным исследованием, созданное после девятилетнего его пребывания на посту. Обильный  материал, собранный во время частых разъездов, знакомство с местными архивами и литературой позволили ему дать яркую по стилю и полную для своего времени характеристику растительного и животного мира, численности, сословного состава и хозяйственно-бытового уклада русского и коренного населения губернии.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121</cp:revision>
  <dcterms:created xsi:type="dcterms:W3CDTF">2022-05-31T03:49:22Z</dcterms:created>
  <dcterms:modified xsi:type="dcterms:W3CDTF">2022-12-07T10:20:22Z</dcterms:modified>
</cp:coreProperties>
</file>