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3" r:id="rId8"/>
    <p:sldId id="261" r:id="rId9"/>
    <p:sldId id="267" r:id="rId10"/>
    <p:sldId id="265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p:transition spd="med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p:transition spd="med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9716" y="365125"/>
            <a:ext cx="4811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9716" y="1825625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838200" y="1825625"/>
            <a:ext cx="5126764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824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5423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1422" y="410368"/>
            <a:ext cx="4887376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2676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421" y="1825625"/>
            <a:ext cx="4887377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918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2691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26918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p:transition spd="med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p:transition spd="med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p:transition spd="med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616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6854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3616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p:transition spd="med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08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56834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0708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p:transition spd="med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599035" y="6536809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C86D3F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C86D3F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18.07.2020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Click="0" advTm="15000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FF0000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cdb.ului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98491" y="502275"/>
            <a:ext cx="4747870" cy="58598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Журналах рисунки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На каждой странице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Рассказы, загадки,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Стихи, небылицы!</a:t>
            </a:r>
          </a:p>
          <a:p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55893" y="296215"/>
            <a:ext cx="430327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журналов выходит множество.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встречаться с ними чаще и находить много интересного!!!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журналы , которые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наша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Детские Песни - Про Дружбу ( Маша И Медведь ) (minus)_(Audio-VK4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1630" y="4858603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086817" y="5073200"/>
            <a:ext cx="1904141" cy="1653857"/>
            <a:chOff x="645" y="417"/>
            <a:chExt cx="821" cy="846"/>
          </a:xfrm>
        </p:grpSpPr>
        <p:pic>
          <p:nvPicPr>
            <p:cNvPr id="1039" name="Picture 15" descr="Эмблема ЦДБ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"/>
            <a:stretch>
              <a:fillRect/>
            </a:stretch>
          </p:blipFill>
          <p:spPr bwMode="auto">
            <a:xfrm>
              <a:off x="645" y="453"/>
              <a:ext cx="794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10" y="417"/>
              <a:ext cx="756" cy="84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ButtonPour">
                <a:avLst>
                  <a:gd name="adj1" fmla="val 10800000"/>
                  <a:gd name="adj2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i="1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Большеулуйская</a:t>
              </a:r>
              <a:r>
                <a:rPr lang="ru-RU" sz="3600" b="1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 центральная</a:t>
              </a:r>
            </a:p>
            <a:p>
              <a:pPr algn="ctr" rtl="0">
                <a:buNone/>
              </a:pPr>
              <a:endPara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Arial"/>
                <a:cs typeface="Arial"/>
              </a:endParaRPr>
            </a:p>
            <a:p>
              <a:pPr algn="ctr" rtl="0">
                <a:buNone/>
              </a:pPr>
              <a:r>
                <a:rPr lang="ru-RU" sz="3600" b="1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effectLst/>
                  <a:latin typeface="Arial"/>
                  <a:cs typeface="Arial"/>
                </a:rPr>
                <a:t>детская библиотека</a:t>
              </a:r>
              <a:endParaRPr lang="ru-RU" sz="3600" b="1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13679" y="901521"/>
            <a:ext cx="50871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 самоделкин –это коллекция оригинальных поделок, которые вы можете мастерить вместе с детьми и друзьями. Яркие открытки, необычные подарки, оригинальные украшения, а также интересные идеи и полезные советы.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поделок очень проста, все этапы подробно описаны и проиллюстрированы цветными рисунками.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Развлекайтесь и окунитесь в мир творчества с журналом «Мистер самоделкин».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Детская библиотека\Desktop\НАБРОСКИ О ДЕТСКИХ ЖУРНАЛАХ\000117142_1-d1a08d51171b46cc98fe6c4f0fbd213f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4" y="686896"/>
            <a:ext cx="3626132" cy="52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Детская библиотека\Desktop\1sv3z859lgfp3jana0z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6" y="3533010"/>
            <a:ext cx="2413979" cy="263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881119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64439" y="1146220"/>
            <a:ext cx="41985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МУРЗИЛКА – самый интересный и красочный журнал. На его страницах произведения современных писателей, увлекательные сказки, рассказы, стихи.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журналом можно провести время полезно, а именно поиграть в игры, отгадать ребусы и кроссворды.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Детская библиотека\Desktop\information_items_14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33" y="327546"/>
            <a:ext cx="4401289" cy="6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28116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5307" y="450761"/>
            <a:ext cx="1108871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и говорим вам, что наша библиотека, книги и журналы всегда ждут своих любознательных и прилежных читателей. До новых встреч!!!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Вас  в детской библиотеке: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адресу: с. Большой Улуй, ул. Советская, 138.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9 </a:t>
            </a:r>
            <a:r>
              <a:rPr lang="ru-RU" sz="2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17:00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Выходной: суббота, воскресенье.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22-0-52</a:t>
            </a:r>
          </a:p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 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cdb.ului@mail.ru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WWW: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большеулуйская-цбс.рф.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етская библиотека\Desktop\c94adea018c382ac9dd2bbd7051f51cf-640x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" y="3916906"/>
            <a:ext cx="2559136" cy="2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тская библиотека\Desktop\post682406_img1_d5519adfe56bc138453b9723b3782398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61" y="4061008"/>
            <a:ext cx="3048000" cy="231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56686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545911" y="191069"/>
            <a:ext cx="5254388" cy="625067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мир </a:t>
            </a:r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периодики!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етская библиотека\Desktop\pr_3-9-tsarstv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55" y="425294"/>
            <a:ext cx="1352524" cy="18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тская библиотека\Desktop\Toshka_6_2020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14" y="429542"/>
            <a:ext cx="1309233" cy="17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етская библиотека\Desktop\filya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14" y="429542"/>
            <a:ext cx="1394488" cy="18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етская библиотека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1612" y="2541967"/>
            <a:ext cx="1347033" cy="18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етская библиотека\Desktop\000136563_1-bacaf50b4369e8e737298283b27ef943-200x3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61" y="2541967"/>
            <a:ext cx="1190758" cy="17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етская библиотека\Desktop\image_14907979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606" y="2583822"/>
            <a:ext cx="1215889" cy="173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етская библиотека\Desktop\s117007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95" y="4610636"/>
            <a:ext cx="1042576" cy="153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етская библиотека\Desktop\000120533_1-4e6719d4775fd2db6dbe0b520d04c3e7-200x3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78" y="4484060"/>
            <a:ext cx="1106108" cy="16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Детская библиотека\Desktop\000117142_1-d1a08d51171b46cc98fe6c4f0fbd213f-200x3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932" y="4408700"/>
            <a:ext cx="1251236" cy="18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етская библиотека\Desktop\maxresdefault-8-640x36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3486148"/>
            <a:ext cx="5116409" cy="29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84891" y="321972"/>
            <a:ext cx="4943908" cy="5854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Теперь, ребята вам не нужно покупать энциклопедии и словари, сидеть в интернете, чтобы ответить на бесконечные вопросы. Это за вас сделает мальчик по имени Филиппок, который в доступной форме простыми словами расскажет вам обо всем, что нас окружает и происходит в мире. Много полезной информации вы найдете именно в этом журнале.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Детская библиотека\Desktop\filipoc_2019_100_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76" y="668741"/>
            <a:ext cx="3724428" cy="547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Детская библиотека\Desktop\1sv3z859lgfp3jana0z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39" y="4135768"/>
            <a:ext cx="2918985" cy="216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439820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Филя – это филин, который везде летает и все знает. Своими знаниями он поделиться и с вами. В журнале можно найти самые интересные сведения о живой природе, репортажи из зоопарка, веселые викторины о животных, экологические игры и красочные картинки.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34096" y="321972"/>
            <a:ext cx="4846171" cy="58985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тская библиотека\Desktop\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3" y="343672"/>
            <a:ext cx="4161925" cy="56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Детская библиотека\Desktop\8-640x57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95" y="3719015"/>
            <a:ext cx="2894330" cy="260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569096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13679" y="901521"/>
            <a:ext cx="51773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Шишкин лес – это детский познавательный журнал. Его обитатели добрая мышка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озорной волчок Зубок, неунывающий котенок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Коксик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веселая лисичка Веснушка, хозяйственный Енот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Енотыч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всезнающая сова Матильда.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просто рассказывают вам интересные сказки, но и учат вас быть добрыми, воспитанными и вежливыми.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етская библиотека\Desktop\b759a3c3684d009d646f0492652b46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6" y="327546"/>
            <a:ext cx="5650173" cy="56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1105" y="901520"/>
            <a:ext cx="47780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вы найдете веселые комиксы о Том и Джерри, их приключениях, а также найдете друзей по переписке.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Детская библиотека\Desktop\НАБРОСКИ О ДЕТСКИХ ЖУРНАЛАХ\000120533_1-4e6719d4775fd2db6dbe0b520d04c3e7-2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405692"/>
            <a:ext cx="4310124" cy="60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3360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1105" y="901520"/>
            <a:ext cx="4778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Котелло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 познавательный журнал с массой превосходных фотографий, коллажей и тематических иллюстраций- все о кошках, таких очаровательных и таких любимых. На страницах этого журнала вы найдете массу полезной и интересной информации о котах и кошках, получите ответы на вопросы о здоровье и питании кошек.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етская библиотека\Desktop\3395499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390866"/>
            <a:ext cx="5034969" cy="503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Детская библиотека\Desktop\5054552-Cute-cartoon-Sun-with-umbrella-vector-illustration-Stock-Vector-640x4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84" y="3985146"/>
            <a:ext cx="2772009" cy="2435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339298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13679" y="901521"/>
            <a:ext cx="51773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Тошка и компания – это веселый журнал о животных. Главный герой этого журнала любознательный щенок Тошка, который станет верным другом для всех любителей животных. На страницах журнала он расскажет вам о диких животных, о породах кошек, собак и лошадей, о секретах воспитания и ухода за разными домашними питомцами, начиная от попугаев до тараканов. Вместе с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Тошкой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отправитесь в путешествие, узнаете тайны и секреты животных, также можете отгадывать загадки, кроссворды.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Детская библиотека\Desktop\НАБРОСКИ О ДЕТСКИХ ЖУРНАЛАХ\Toshka_6_2020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5" y="734096"/>
            <a:ext cx="4057034" cy="55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85129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419716" y="360609"/>
            <a:ext cx="5119753" cy="59114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631065" y="283335"/>
            <a:ext cx="5333899" cy="5893628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13679" y="901521"/>
            <a:ext cx="5177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"/>
              </a:rPr>
              <a:t>«3/9 царство»  – место, где сказка мирно соседствует с реальностью, а герои народных былин живут совершенно современной жизнью.  Маленькому читателю уже с первых страниц станут близки и понятны приключения персонажей. Василиса, Забава, Данила и Иван… именно они расскажут ребятам  любопытные, смешные, познавательные истории.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Детская библиотека\Desktop\pr_3-9-tsarst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9" y="471152"/>
            <a:ext cx="4240609" cy="58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91549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1214</TotalTime>
  <Words>537</Words>
  <Application>Microsoft Office PowerPoint</Application>
  <PresentationFormat>Широкоэкранный</PresentationFormat>
  <Paragraphs>54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AGReverance</vt:lpstr>
      <vt:lpstr>AGReverence-Oblique</vt:lpstr>
      <vt:lpstr>Arial</vt:lpstr>
      <vt:lpstr>Calibri</vt:lpstr>
      <vt:lpstr>Montserrat</vt:lpstr>
      <vt:lpstr>Times New Roman</vt:lpstr>
      <vt:lpstr>листание 8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User</dc:creator>
  <cp:keywords>литература;шаблон по литературе;книга</cp:keywords>
  <cp:lastModifiedBy>WT MUSIC BEAT</cp:lastModifiedBy>
  <cp:revision>96</cp:revision>
  <dcterms:created xsi:type="dcterms:W3CDTF">2016-11-15T09:14:47Z</dcterms:created>
  <dcterms:modified xsi:type="dcterms:W3CDTF">2020-07-18T08:27:05Z</dcterms:modified>
</cp:coreProperties>
</file>