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0" r:id="rId4"/>
    <p:sldId id="258" r:id="rId5"/>
    <p:sldId id="270" r:id="rId6"/>
    <p:sldId id="271" r:id="rId7"/>
    <p:sldId id="261" r:id="rId8"/>
    <p:sldId id="263" r:id="rId9"/>
    <p:sldId id="265" r:id="rId10"/>
    <p:sldId id="264" r:id="rId11"/>
    <p:sldId id="267" r:id="rId12"/>
    <p:sldId id="266" r:id="rId13"/>
    <p:sldId id="262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-387424"/>
            <a:ext cx="4491045" cy="181844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МБУК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Большеулуйская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ЦБС»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Центральная районная библиотека им. Героя России А.Н. Захарчука.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340768"/>
            <a:ext cx="6056136" cy="1317228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r>
              <a:rPr lang="ru-RU" sz="1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О чем рассказывают журналы</a:t>
            </a:r>
            <a:endParaRPr lang="ru-RU" sz="1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156176" y="6093296"/>
            <a:ext cx="2731255" cy="5101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Большой Улуй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6237312"/>
            <a:ext cx="3591243" cy="31917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  <a:r>
              <a:rPr lang="ru-RU" sz="1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отделом обслуживания </a:t>
            </a:r>
            <a:r>
              <a:rPr lang="ru-RU" sz="12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Бормова</a:t>
            </a:r>
            <a:r>
              <a:rPr lang="ru-RU" sz="1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Т.И.</a:t>
            </a:r>
            <a:endParaRPr lang="ru-RU" sz="12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Рисунок 0" descr="Эмблема МБУК Большеулуйская ЦБ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936104" cy="107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671" t="6012" r="3778"/>
          <a:stretch>
            <a:fillRect/>
          </a:stretch>
        </p:blipFill>
        <p:spPr bwMode="auto">
          <a:xfrm>
            <a:off x="1929197" y="2204864"/>
            <a:ext cx="5883163" cy="375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1488714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Us\Рабочий стол\СКАН журналы\20201006_103114.jpg"/>
          <p:cNvPicPr>
            <a:picLocks noChangeAspect="1" noChangeArrowheads="1"/>
          </p:cNvPicPr>
          <p:nvPr/>
        </p:nvPicPr>
        <p:blipFill>
          <a:blip r:embed="rId2" cstate="print"/>
          <a:srcRect b="3668"/>
          <a:stretch>
            <a:fillRect/>
          </a:stretch>
        </p:blipFill>
        <p:spPr bwMode="auto">
          <a:xfrm>
            <a:off x="323528" y="620688"/>
            <a:ext cx="4175299" cy="5688632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44008" y="764704"/>
            <a:ext cx="41399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Моделист – конструктор.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Журнал 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свещает вопросы научно-технического творчества советской молодёжи, рационализаторской работы, конструирования новой любительской техники, деятельности общественных конструкторских бюро, клубов, кружков юных техников и др.; рассказывает об истории русской, отечественной и зарубежной техники, о боевых подвигах лётчиков, танкистов, моряков. Печатаются чертежи, описания и другие материалы для моделистов и конструкторов-любителей.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\Рабочий стол\СКАН журналы\20201006_103019.jpg"/>
          <p:cNvPicPr>
            <a:picLocks noChangeAspect="1" noChangeArrowheads="1"/>
          </p:cNvPicPr>
          <p:nvPr/>
        </p:nvPicPr>
        <p:blipFill>
          <a:blip r:embed="rId2" cstate="print"/>
          <a:srcRect r="3412" b="8537"/>
          <a:stretch>
            <a:fillRect/>
          </a:stretch>
        </p:blipFill>
        <p:spPr bwMode="auto">
          <a:xfrm>
            <a:off x="539552" y="692696"/>
            <a:ext cx="4032448" cy="54006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716016" y="908720"/>
            <a:ext cx="42119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Мотоциклы, мотороллеры,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гидроциклы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снегоходы,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мотовездеходы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тесты новинок и выбор техники и аксессуаров, эксплуатация, ремонт,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тюнинг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мотоклумбы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мода, спорт, туризм,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мотостарина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Documents and Settings\Us\Рабочий стол\СКАН журналы\20201006_105849.jpg"/>
          <p:cNvPicPr>
            <a:picLocks noChangeAspect="1" noChangeArrowheads="1"/>
          </p:cNvPicPr>
          <p:nvPr/>
        </p:nvPicPr>
        <p:blipFill>
          <a:blip r:embed="rId2" cstate="print"/>
          <a:srcRect r="7458" b="9877"/>
          <a:stretch>
            <a:fillRect/>
          </a:stretch>
        </p:blipFill>
        <p:spPr bwMode="auto">
          <a:xfrm>
            <a:off x="467544" y="692696"/>
            <a:ext cx="3816424" cy="52565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7984" y="548680"/>
            <a:ext cx="43924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Ну, за рыбалку!</a:t>
            </a:r>
          </a:p>
          <a:p>
            <a:r>
              <a:rPr lang="ru-RU" sz="2400" dirty="0" smtClean="0"/>
              <a:t>Всё о рыбалке! Советы любителей и профессионалов, статьи о рыбалке, вопросы и ответы, кухня рыболова, рыбы наших водоемов, насадки, наживки, прикормка, комментарии пользователей, фото рыбалок... Настоящий мужской журнал. Рыбалка и зимой и летом.</a:t>
            </a:r>
            <a:endParaRPr lang="ru-RU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Us\Рабочий стол\СКАН журналы\20201006_105357.jpg"/>
          <p:cNvPicPr>
            <a:picLocks noChangeAspect="1" noChangeArrowheads="1"/>
          </p:cNvPicPr>
          <p:nvPr/>
        </p:nvPicPr>
        <p:blipFill>
          <a:blip r:embed="rId2" cstate="print"/>
          <a:srcRect r="2597" b="12684"/>
          <a:stretch>
            <a:fillRect/>
          </a:stretch>
        </p:blipFill>
        <p:spPr bwMode="auto">
          <a:xfrm>
            <a:off x="179512" y="836712"/>
            <a:ext cx="4032448" cy="51125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3968" y="83671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Охота и охотничье хозяйство </a:t>
            </a:r>
            <a:r>
              <a:rPr lang="ru-RU" sz="2400" dirty="0" smtClean="0"/>
              <a:t>— ежемесячный журнал о природе и охоте для широкого круга специалистов и любителей. </a:t>
            </a:r>
          </a:p>
          <a:p>
            <a:r>
              <a:rPr lang="ru-RU" sz="2400" dirty="0" smtClean="0"/>
              <a:t>Все об охоте и охотничьем хозяйстве: наука и промысел, оружие и снаряжение, охотничье собаководство, русская пушнина, заповедники и охрана природы - это и есть "Охота и охотничье хозяйство". 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 </a:t>
            </a:r>
            <a:endParaRPr lang="ru-RU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908720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sz="2400" b="1" dirty="0" smtClean="0"/>
              <a:t>Охота и рыбалка. XXI век </a:t>
            </a:r>
            <a:r>
              <a:rPr lang="ru-RU" sz="2400" dirty="0" smtClean="0"/>
              <a:t>- ежемесячный глянцевый журнал-альманах на охотничью тематику. Читателя ожидают верность русским классическим традициям охотничьей прозы, эксклюзивная информация и материалы, творческий подход и отличные иллюстрации.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7719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5552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413338"/>
            <a:ext cx="540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 край, </a:t>
            </a:r>
          </a:p>
          <a:p>
            <a:pPr algn="ctr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Большеулуйский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Большой Улуй,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Советская 138,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8(39159)21505 ;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cbs.ului@mail.ru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большеулуйская-цбс.рф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907515" cy="386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03848" y="548680"/>
            <a:ext cx="57606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звёзды.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популярным ежемесячным журналом о музыке, кино, шоу-бизнесе, моде, светской хронике. В журнале печатаются конкурсы, приколы, анекдоты, рассказанные звёздами и анекдоты про звёзд. В журнале можно найти множество красочных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постеров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фотографиями любимых артистов.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Основан журнал в 1995 году издательским домом Ровесник. Журнал «Все звёзды» большей частью состоит из плакатов тех звезд, которые популярны в данное время у молодежи. 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\Рабочий стол\СКАН журналы\20201006_102923.jpg"/>
          <p:cNvPicPr>
            <a:picLocks noChangeAspect="1" noChangeArrowheads="1"/>
          </p:cNvPicPr>
          <p:nvPr/>
        </p:nvPicPr>
        <p:blipFill>
          <a:blip r:embed="rId2" cstate="print"/>
          <a:srcRect r="6599" b="9947"/>
          <a:stretch>
            <a:fillRect/>
          </a:stretch>
        </p:blipFill>
        <p:spPr bwMode="auto">
          <a:xfrm>
            <a:off x="467544" y="332656"/>
            <a:ext cx="4330081" cy="590465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76056" y="1052736"/>
            <a:ext cx="34198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12"/>
                <a:ea typeface="Times New Roman" pitchFamily="18" charset="0"/>
                <a:cs typeface="Times New Roman" pitchFamily="18" charset="0"/>
              </a:rPr>
              <a:t>Девчонки.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12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12"/>
                <a:ea typeface="Times New Roman" pitchFamily="18" charset="0"/>
                <a:cs typeface="Times New Roman" pitchFamily="18" charset="0"/>
              </a:rPr>
              <a:t>Дружба и любовь, красота и мода, звезды и увлечения. Теперь 2 раза в месяц!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\Рабочий стол\СКАН журналы\20201006_102742.jpg"/>
          <p:cNvPicPr>
            <a:picLocks noChangeAspect="1" noChangeArrowheads="1"/>
          </p:cNvPicPr>
          <p:nvPr/>
        </p:nvPicPr>
        <p:blipFill>
          <a:blip r:embed="rId2" cstate="print"/>
          <a:srcRect r="7905" b="8140"/>
          <a:stretch>
            <a:fillRect/>
          </a:stretch>
        </p:blipFill>
        <p:spPr bwMode="auto">
          <a:xfrm>
            <a:off x="539552" y="332656"/>
            <a:ext cx="4032448" cy="568863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644008" y="476672"/>
            <a:ext cx="40324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Делаем сами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Журнал о предметах ручной работы. Пошаговые мастер-классы от ведущих российских дизайнеров, идеи и новинки в декоре интерьеров.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5712" b="13081"/>
          <a:stretch>
            <a:fillRect/>
          </a:stretch>
        </p:blipFill>
        <p:spPr bwMode="auto">
          <a:xfrm>
            <a:off x="251520" y="692696"/>
            <a:ext cx="414223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9522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427984" y="764704"/>
            <a:ext cx="4716016" cy="5693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87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Литературный журнал «День и Ночь"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8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«Литературный журнал для семейного чтения “День и ночь” был учрежден в Красноярске в 1993 году при участии Виктора Петровича Астафьева. Первым его редактором был выдающийся поэт, прозаик, драматург и общественный деятель Роман Солнцев.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8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r="24672" b="16718"/>
          <a:stretch>
            <a:fillRect/>
          </a:stretch>
        </p:blipFill>
        <p:spPr bwMode="auto">
          <a:xfrm>
            <a:off x="395536" y="764704"/>
            <a:ext cx="352839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95936" y="476672"/>
            <a:ext cx="514806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Альманах «Енисей»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старейшее периодическое издание Красноярского края, которое начинает свою историю в далеком 1940 году. Именно в этом году по инициативе молодых красноярских литераторов был издан первый номер «Красноярского альманаха» - будущего «Енисея». Ко второму номеру он получил название «Енисей».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сегодняшний день альманах «Енисей» - это современное издание литературно-художественной и краеведческой направленности. Его страницы вмещают художественные произведения небезынтересных красноярских авторов, обзор заметных культурных событий Красноярска и Красноярского края, исторические, искусствоведческие статьи и публицистику.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редакцию вошли известные красноярские писатели и поэты – член Союза писателей России Владимир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Шанин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член Союза писателей России – Тамара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Булевич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член Союза российских писателей – Иван Клиновой.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Us\Рабочий стол\СКАН журналы\20201006_103230.jpg"/>
          <p:cNvPicPr>
            <a:picLocks noChangeAspect="1" noChangeArrowheads="1"/>
          </p:cNvPicPr>
          <p:nvPr/>
        </p:nvPicPr>
        <p:blipFill>
          <a:blip r:embed="rId2" cstate="print"/>
          <a:srcRect b="9627"/>
          <a:stretch>
            <a:fillRect/>
          </a:stretch>
        </p:blipFill>
        <p:spPr bwMode="auto">
          <a:xfrm>
            <a:off x="251520" y="836712"/>
            <a:ext cx="4031283" cy="5152628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355976" y="836712"/>
            <a:ext cx="439248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рулём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популярный советский журнал и первое, и самое популярное автомобильное издание в России, рассчитанное как на начинающих водителей, так и на опытных профессионалов. На протяжении всей своей истории издание является экспертом в области многогранных отношений человека и автомобиля.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Журнал «За рулем»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предлагает читателям актуальную и достоверную информацию обо всем, что происходит в автомобильном мире.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\Рабочий стол\СКАН журналы\20201006_102833.jpg"/>
          <p:cNvPicPr>
            <a:picLocks noChangeAspect="1" noChangeArrowheads="1"/>
          </p:cNvPicPr>
          <p:nvPr/>
        </p:nvPicPr>
        <p:blipFill>
          <a:blip r:embed="rId2" cstate="print"/>
          <a:srcRect r="8041" b="11025"/>
          <a:stretch>
            <a:fillRect/>
          </a:stretch>
        </p:blipFill>
        <p:spPr bwMode="auto">
          <a:xfrm>
            <a:off x="323528" y="548680"/>
            <a:ext cx="4104456" cy="5616624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499992" y="1124744"/>
            <a:ext cx="4067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Классная девчонка.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Красочное издание для озорных и застенчивых, милых и красивых классных девчонок. Все самое интересное: мода и секреты красоты, отношения со сверстниками и родителями, жизнь вокруг вас! Тесты, конкурсы, призы!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\Рабочий стол\СКАН журналы\20201006_102645.jpg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323528" y="764704"/>
            <a:ext cx="3971249" cy="5184576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355976" y="548680"/>
            <a:ext cx="410445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Космополитен.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осенний номер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Cosmopolitan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посвящен любви к моде. Героиня обложки – одна из самых известных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girl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Оливия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Палермо. Девушка, которая чувством стиля заработала целое состояние, в интервью делится своими правилами и секретами. В новом номере обсуждаются темы: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в любви все можно исправить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16 типов личности: Найди себя и свою идеальную пару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Тренды осени, следовать которым реально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делать покупки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Инстаграм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чем ехать в шопинг-тур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Бьюти-советы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интернета: за и против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Оливия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Палермо о том, как заработать миллионы на умении одеваться красиво.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385</TotalTime>
  <Words>464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МБУК «Большеулуйская ЦБС» Центральная районная библиотека им. Героя России А.Н. Захарчука.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</cp:lastModifiedBy>
  <cp:revision>40</cp:revision>
  <dcterms:modified xsi:type="dcterms:W3CDTF">2020-10-21T09:55:59Z</dcterms:modified>
</cp:coreProperties>
</file>