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87" r:id="rId2"/>
    <p:sldId id="256" r:id="rId3"/>
    <p:sldId id="277" r:id="rId4"/>
    <p:sldId id="281" r:id="rId5"/>
    <p:sldId id="278" r:id="rId6"/>
    <p:sldId id="263" r:id="rId7"/>
    <p:sldId id="262" r:id="rId8"/>
    <p:sldId id="259" r:id="rId9"/>
    <p:sldId id="257" r:id="rId10"/>
    <p:sldId id="290" r:id="rId11"/>
    <p:sldId id="271" r:id="rId12"/>
    <p:sldId id="289" r:id="rId13"/>
    <p:sldId id="276" r:id="rId14"/>
    <p:sldId id="288" r:id="rId15"/>
    <p:sldId id="275" r:id="rId16"/>
    <p:sldId id="298" r:id="rId17"/>
    <p:sldId id="299" r:id="rId18"/>
    <p:sldId id="274" r:id="rId19"/>
    <p:sldId id="273" r:id="rId20"/>
    <p:sldId id="293" r:id="rId21"/>
    <p:sldId id="297" r:id="rId22"/>
    <p:sldId id="292" r:id="rId23"/>
    <p:sldId id="283" r:id="rId24"/>
    <p:sldId id="286" r:id="rId25"/>
    <p:sldId id="291" r:id="rId26"/>
    <p:sldId id="296" r:id="rId27"/>
    <p:sldId id="295" r:id="rId28"/>
    <p:sldId id="285" r:id="rId29"/>
    <p:sldId id="269" r:id="rId30"/>
    <p:sldId id="27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6A3F4-2CFD-4C08-B97C-498B5EDD3834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78330-5F79-4BF8-BFCE-057F14CC0F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86AB04-2F76-4A47-AA9F-3994EE5A42AD}" type="slidenum">
              <a:rPr lang="ru-RU" smtClean="0"/>
              <a:pPr eaLnBrk="1" hangingPunct="1"/>
              <a:t>30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10" Type="http://schemas.microsoft.com/office/2007/relationships/hdphoto" Target="../media/hdphoto9.wdp"/><Relationship Id="rId4" Type="http://schemas.openxmlformats.org/officeDocument/2006/relationships/image" Target="../media/image56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11600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3" y="1726439"/>
            <a:ext cx="3932237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2132856"/>
            <a:ext cx="76328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«Живая память».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Виртуальная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экскурсия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памятным местам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поселка Кытат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Библиотека\Documents\Эмблема МБУК Большеулуйская ЦБС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00" y="116632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860032" y="48691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Библиотекарь Р.А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Иванова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МБУК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Большеулуйская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ЦБС»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Кытатская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сельская библиотека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год.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1143000"/>
          </a:xfrm>
        </p:spPr>
        <p:txBody>
          <a:bodyPr/>
          <a:lstStyle/>
          <a:p>
            <a:pPr algn="ctr"/>
            <a:r>
              <a:rPr lang="ru-RU" dirty="0"/>
              <a:t>В 1962 году появилась улица имени Юрия Гагарина</a:t>
            </a:r>
          </a:p>
        </p:txBody>
      </p:sp>
      <p:pic>
        <p:nvPicPr>
          <p:cNvPr id="1026" name="Picture 2" descr="D:\с ноута\фото\ш\Photo01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9791" y="3681490"/>
            <a:ext cx="5326743" cy="318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БИБЛИОТЕКА -2016\2018г\фото 18г\Фото к проекту от Гули\20160502-DSC_68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273" y="1916832"/>
            <a:ext cx="7439510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4"/>
          <p:cNvSpPr txBox="1">
            <a:spLocks/>
          </p:cNvSpPr>
          <p:nvPr/>
        </p:nvSpPr>
        <p:spPr>
          <a:xfrm>
            <a:off x="19854" y="1383537"/>
            <a:ext cx="8944633" cy="4595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 charset="2"/>
              <a:buNone/>
            </a:pPr>
            <a:r>
              <a:rPr lang="ru-RU" dirty="0" smtClean="0"/>
              <a:t>–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полёта первого человека в космос по всей стране стали называть улицы именем первого космонавта. Кытат тоже последовал модным веяниям. На этой улице селились жители, переехавшие из чувашской деревни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Беловка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Font typeface="Wingdings 2" charset="2"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Поэтому улица в народе </a:t>
            </a:r>
          </a:p>
          <a:p>
            <a:pPr marL="0" indent="0" algn="just">
              <a:buFont typeface="Wingdings 2" charset="2"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называлась чувашской.  </a:t>
            </a:r>
          </a:p>
          <a:p>
            <a:pPr marL="0" indent="0">
              <a:buFont typeface="Wingdings 2" charset="2"/>
              <a:buNone/>
            </a:pPr>
            <a:endParaRPr lang="ru-RU" dirty="0" smtClean="0"/>
          </a:p>
          <a:p>
            <a:pPr marL="0" indent="0">
              <a:buFont typeface="Wingdings 2" charset="2"/>
              <a:buNone/>
            </a:pPr>
            <a:endParaRPr lang="ru-RU" dirty="0" smtClean="0"/>
          </a:p>
          <a:p>
            <a:pPr marL="0" indent="0">
              <a:buFont typeface="Wingdings 2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6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MG_25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5116"/>
            <a:ext cx="6042003" cy="4532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D:\БИБЛИОТЕКА -2016\фото поселка\SAM_4825.JPG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8192" y="2615743"/>
            <a:ext cx="7308304" cy="42129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332656"/>
            <a:ext cx="885698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>Улица Таёжная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449788"/>
            <a:ext cx="6512511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r>
              <a:rPr lang="ru-RU" sz="2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дминистрация поселка – здесь решаются все вопросы жителей</a:t>
            </a:r>
            <a:endParaRPr lang="ru-RU" sz="2800" dirty="0"/>
          </a:p>
        </p:txBody>
      </p:sp>
      <p:pic>
        <p:nvPicPr>
          <p:cNvPr id="8" name="Picture 5" descr="IMG_257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166673"/>
            <a:ext cx="6494881" cy="487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D:\БИБЛИОТЕКА -2016\фото поселка\SAM_4823.JPG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5" y="2166673"/>
            <a:ext cx="6254436" cy="466198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73868" y="5789229"/>
            <a:ext cx="8459427" cy="103942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r>
              <a:rPr lang="ru-RU" sz="240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тделение почтовой связи.  Оформи</a:t>
            </a:r>
            <a:br>
              <a:rPr lang="ru-RU" sz="240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подписку – и будешь в курсе всех новостей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15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08" y="1628799"/>
            <a:ext cx="6586824" cy="5084985"/>
          </a:xfrm>
          <a:prstGeom prst="rect">
            <a:avLst/>
          </a:prstGeom>
        </p:spPr>
      </p:pic>
      <p:sp>
        <p:nvSpPr>
          <p:cNvPr id="11" name="Объект 4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640960" cy="165648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1966 года быстро начала строиться улица Зелёная, назвали её так потому, что первые дома стояли практически в лесу, среди хвойных деревьев.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Picture 4" descr="IMG_258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6" y="1592796"/>
            <a:ext cx="5003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4797152"/>
            <a:ext cx="2784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Ветеринарный пункт</a:t>
            </a:r>
            <a:endParaRPr lang="ru-RU" dirty="0"/>
          </a:p>
        </p:txBody>
      </p:sp>
      <p:pic>
        <p:nvPicPr>
          <p:cNvPr id="13" name="Picture 5" descr="P10110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213100"/>
            <a:ext cx="48593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Kitat\Desktop\Новая папка\SAM_819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2961" y="2181454"/>
            <a:ext cx="7987553" cy="46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24892" y="6252120"/>
            <a:ext cx="1505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Магазин </a:t>
            </a:r>
            <a:endParaRPr lang="ru-RU" sz="2000" dirty="0"/>
          </a:p>
        </p:txBody>
      </p:sp>
      <p:pic>
        <p:nvPicPr>
          <p:cNvPr id="11266" name="Picture 2" descr="D:\БИБЛИОТЕКА -2016\2018г\фото 18г\Фото к проекту от Гули\DSCN015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91" y="1916832"/>
            <a:ext cx="9082309" cy="49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r>
              <a:rPr lang="ru-RU" sz="2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овый </a:t>
            </a:r>
            <a:r>
              <a:rPr lang="ru-RU" sz="28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ФАП</a:t>
            </a:r>
            <a:r>
              <a:rPr lang="ru-RU" sz="2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– здесь вам всегда помогут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16632"/>
            <a:ext cx="6400800" cy="3474720"/>
          </a:xfrm>
        </p:spPr>
        <p:txBody>
          <a:bodyPr/>
          <a:lstStyle/>
          <a:p>
            <a:r>
              <a:rPr lang="ru-RU" i="1" dirty="0"/>
              <a:t>В 2017 году в </a:t>
            </a:r>
            <a:r>
              <a:rPr lang="ru-RU" i="1" dirty="0" err="1"/>
              <a:t>Кытате</a:t>
            </a:r>
            <a:r>
              <a:rPr lang="ru-RU" i="1" dirty="0"/>
              <a:t> был построен новый фельдшерско-акушерский пункт</a:t>
            </a:r>
          </a:p>
          <a:p>
            <a:endParaRPr lang="ru-RU" dirty="0"/>
          </a:p>
        </p:txBody>
      </p:sp>
      <p:pic>
        <p:nvPicPr>
          <p:cNvPr id="5" name="Рисунок 4" descr="C:\Users\Kitat\Desktop\фото поселка\SAM_9670.JPG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852" y="1412776"/>
            <a:ext cx="7047407" cy="543704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Рисунок 3" descr="D:\2017\фото 2017\Новая папка\SAM_6747.JPG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2348880"/>
            <a:ext cx="4525070" cy="424847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Kitat\Desktop\Новая папка\SAM_675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7836363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G_259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3749363"/>
            <a:ext cx="2912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улица появилась в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нашем поселке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позже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pic>
        <p:nvPicPr>
          <p:cNvPr id="4" name="Picture 6" descr="IMG_258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407" y="1700809"/>
            <a:ext cx="4083905" cy="306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845408" y="4103687"/>
            <a:ext cx="2900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CC0066"/>
                </a:solidFill>
              </a:rPr>
              <a:t>Улица 60 лет образования СССР</a:t>
            </a:r>
          </a:p>
        </p:txBody>
      </p:sp>
      <p:pic>
        <p:nvPicPr>
          <p:cNvPr id="8195" name="Picture 3" descr="D:\БИБЛИОТЕКА -2016\2018г\фото 18г\Фото к проекту от Гули\DSCN556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136" y="618303"/>
            <a:ext cx="6156176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01615" y="2878699"/>
            <a:ext cx="2900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CC0066"/>
                </a:solidFill>
              </a:rPr>
              <a:t>Улица </a:t>
            </a:r>
            <a:r>
              <a:rPr lang="ru-RU" sz="2000" b="1" dirty="0" smtClean="0">
                <a:solidFill>
                  <a:srgbClr val="CC0066"/>
                </a:solidFill>
              </a:rPr>
              <a:t>Лесная</a:t>
            </a:r>
            <a:endParaRPr lang="ru-RU" sz="2000" b="1" dirty="0">
              <a:solidFill>
                <a:srgbClr val="CC0066"/>
              </a:solidFill>
            </a:endParaRPr>
          </a:p>
        </p:txBody>
      </p:sp>
      <p:pic>
        <p:nvPicPr>
          <p:cNvPr id="2050" name="Picture 2" descr="C:\Users\Kitat\Desktop\Новая папка\Фото к проекту от Гули\DSCN556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634" y="4949692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itat\Desktop\Новая папка\Фото к проекту от Гули\22.03.2013 кытат-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818" y="4811712"/>
            <a:ext cx="5255677" cy="434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4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44008" y="116632"/>
            <a:ext cx="4308475" cy="1143000"/>
          </a:xfrm>
        </p:spPr>
        <p:txBody>
          <a:bodyPr/>
          <a:lstStyle/>
          <a:p>
            <a:pPr algn="just"/>
            <a:r>
              <a:rPr lang="ru-RU" sz="4000" dirty="0"/>
              <a:t>Воспоминания жителя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д</a:t>
            </a:r>
            <a:r>
              <a:rPr lang="ru-RU" sz="4000" dirty="0"/>
              <a:t>. </a:t>
            </a:r>
            <a:r>
              <a:rPr lang="ru-RU" sz="4000" dirty="0" err="1"/>
              <a:t>Шарыповка</a:t>
            </a:r>
            <a:r>
              <a:rPr lang="ru-RU" sz="4000" dirty="0"/>
              <a:t>, </a:t>
            </a:r>
            <a:br>
              <a:rPr lang="ru-RU" sz="4000" dirty="0"/>
            </a:br>
            <a:r>
              <a:rPr lang="ru-RU" sz="4000" dirty="0"/>
              <a:t>ветерана Великой Отечественной войны, </a:t>
            </a:r>
            <a:br>
              <a:rPr lang="ru-RU" sz="4000" dirty="0"/>
            </a:br>
            <a:r>
              <a:rPr lang="ru-RU" sz="4000" dirty="0"/>
              <a:t>Захарова Петра Григорьевича </a:t>
            </a:r>
            <a:r>
              <a:rPr lang="ru-RU" sz="3200" dirty="0"/>
              <a:t>(1977г.)</a:t>
            </a:r>
            <a:br>
              <a:rPr lang="ru-RU" sz="3200" dirty="0"/>
            </a:br>
            <a:endParaRPr lang="ru-RU" sz="4000" dirty="0"/>
          </a:p>
        </p:txBody>
      </p:sp>
      <p:pic>
        <p:nvPicPr>
          <p:cNvPr id="8" name="Рисунок 7" descr="C:\Users\Kitat\Desktop\фото\2.jpe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0648"/>
            <a:ext cx="4835525" cy="6336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76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/>
          <a:lstStyle/>
          <a:p>
            <a:pPr algn="just"/>
            <a:r>
              <a:rPr lang="ru-RU" sz="3600" dirty="0">
                <a:effectLst/>
              </a:rPr>
              <a:t>В 70-ые годы в ЛПХ работало около 600 человек постоянных рабочих и в зимний период около 80 сезонных.</a:t>
            </a:r>
            <a:br>
              <a:rPr lang="ru-RU" sz="3600" dirty="0">
                <a:effectLst/>
              </a:rPr>
            </a:br>
            <a:endParaRPr lang="ru-RU" sz="3600" dirty="0"/>
          </a:p>
        </p:txBody>
      </p:sp>
      <p:pic>
        <p:nvPicPr>
          <p:cNvPr id="4" name="Рисунок 3" descr="C:\Users\Kitat\Desktop\фото\2.jpe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2204864"/>
            <a:ext cx="3240360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 descr="C:\Users\Kitat\Desktop\фот.jpeg"/>
          <p:cNvPicPr>
            <a:picLocks noGrp="1"/>
          </p:cNvPicPr>
          <p:nvPr>
            <p:ph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737892" y="2621514"/>
            <a:ext cx="4348736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Kitat\Desktop\фото\фот.jpe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858516"/>
            <a:ext cx="6336704" cy="5013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Kitat\Desktop\фото\сор.jpe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021858" y="-147662"/>
            <a:ext cx="4897352" cy="8909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5584102"/>
            <a:ext cx="6840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Шла продукция леспромхоза на экспорт: в Японию и Китай, а также </a:t>
            </a:r>
            <a:r>
              <a:rPr lang="ru-RU" sz="2400" dirty="0" smtClean="0">
                <a:solidFill>
                  <a:srgbClr val="FF0000"/>
                </a:solidFill>
              </a:rPr>
              <a:t>в </a:t>
            </a:r>
            <a:r>
              <a:rPr lang="ru-RU" sz="2400" dirty="0">
                <a:solidFill>
                  <a:srgbClr val="FF0000"/>
                </a:solidFill>
              </a:rPr>
              <a:t>республики Союза</a:t>
            </a:r>
          </a:p>
        </p:txBody>
      </p:sp>
    </p:spTree>
    <p:extLst>
      <p:ext uri="{BB962C8B-B14F-4D97-AF65-F5344CB8AC3E}">
        <p14:creationId xmlns:p14="http://schemas.microsoft.com/office/powerpoint/2010/main" val="5962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116632"/>
            <a:ext cx="9865096" cy="1143000"/>
          </a:xfrm>
        </p:spPr>
        <p:txBody>
          <a:bodyPr/>
          <a:lstStyle/>
          <a:p>
            <a:pPr algn="ctr"/>
            <a:r>
              <a:rPr lang="ru-RU" dirty="0" smtClean="0"/>
              <a:t>Сейчас от леспромхоза </a:t>
            </a:r>
            <a:br>
              <a:rPr lang="ru-RU" dirty="0" smtClean="0"/>
            </a:br>
            <a:r>
              <a:rPr lang="ru-RU" dirty="0" smtClean="0"/>
              <a:t>остались лишь одинокие краны.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Kitat\Desktop\Новая папка\SAM_613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69849"/>
            <a:ext cx="9144000" cy="49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itat\Desktop\Новая папка\SAM_819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69848"/>
            <a:ext cx="9144000" cy="49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itat\Desktop\Новая папка\SAM_819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72163"/>
            <a:ext cx="9090212" cy="48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5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itat\Desktop\Новая папка\SAM_820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28800"/>
            <a:ext cx="9144000" cy="4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02" y="1288315"/>
            <a:ext cx="3812658" cy="376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БИБЛИОТЕКА -2016\2018г\фото 18г\Фото к проекту от Гули\20160502-DSC_689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5954" y="3284984"/>
            <a:ext cx="4884837" cy="353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9963"/>
            <a:ext cx="4439491" cy="341718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 descr="C:\Users\Kitat\Desktop\фото поселка\DSC_0321.JPG"/>
          <p:cNvPicPr/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2780927"/>
            <a:ext cx="5868144" cy="4110971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БИБЛИОТЕКА -2016\фото поселка\IMG_0082.JPG"/>
          <p:cNvPicPr/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6752"/>
            <a:ext cx="9144000" cy="5642992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44506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Ж</a:t>
            </a:r>
            <a:r>
              <a:rPr lang="ru-RU" sz="2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ивут </a:t>
            </a:r>
            <a:r>
              <a:rPr lang="ru-RU" sz="2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в поселке  </a:t>
            </a:r>
            <a:r>
              <a:rPr lang="ru-RU" sz="2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мастера – золотые руки</a:t>
            </a:r>
            <a:r>
              <a:rPr lang="ru-RU" sz="2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ru-RU" sz="2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</a:t>
            </a:r>
            <a:r>
              <a:rPr lang="ru-RU" sz="2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превращаются дома в сказочные терема.</a:t>
            </a:r>
            <a:r>
              <a:rPr lang="ru-RU" sz="20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0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0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396552" y="116632"/>
            <a:ext cx="986509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>Но жизнь </a:t>
            </a:r>
            <a:r>
              <a:rPr lang="ru-RU" dirty="0" err="1" smtClean="0"/>
              <a:t>подолжается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5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БИБЛИОТЕКА -2016\2016 г\фото 2016 г\День матери нед.краев\SAM_6005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42020"/>
            <a:ext cx="8172547" cy="455127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08520" y="116632"/>
            <a:ext cx="9649071" cy="14253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клуб и библиотека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культурный центр поселка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Документы рабочего стола\21 фото\фото лето 21\фото неделя памяти\SAM_804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8256" y="1542020"/>
            <a:ext cx="5575447" cy="52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БИБЛИОТЕКА -2016\2016 г\фото 2016 г\книгол. 9 мая\SAM_542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1" y="2852937"/>
            <a:ext cx="6923151" cy="398080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116002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5" y="2323872"/>
            <a:ext cx="5308079" cy="456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562" y="2734236"/>
            <a:ext cx="5742438" cy="4123764"/>
          </a:xfrm>
          <a:prstGeom prst="rect">
            <a:avLst/>
          </a:prstGeom>
        </p:spPr>
      </p:pic>
      <p:pic>
        <p:nvPicPr>
          <p:cNvPr id="1026" name="Picture 2" descr="D:\Документы рабочего стола\21 фото\фото лето 21\фото июнь 21 музей\SAM_802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336" y="2396838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 ноута\фото\в\SAM_016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3934" y="1473200"/>
            <a:ext cx="45720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Далеко — далеко от больших городов,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Там, где пахнет тайгой воздух свежий и чистый,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Есть поселок Кытат, в нем родительский дом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Мой надежный причал, моя пристань.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Есть, наверное, в мире теплее места,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красивее тоже найдете,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Только нравится мне вековая тайга,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Где токуют весной глухари на болоте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Стихотворение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Татьяны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Чумаковой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с ноута\фото\в\SAM_003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432" y="1510100"/>
            <a:ext cx="3976414" cy="53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283968" y="285965"/>
            <a:ext cx="4680520" cy="244827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Я люблю эту землю!</a:t>
            </a:r>
          </a:p>
        </p:txBody>
      </p:sp>
    </p:spTree>
    <p:extLst>
      <p:ext uri="{BB962C8B-B14F-4D97-AF65-F5344CB8AC3E}">
        <p14:creationId xmlns:p14="http://schemas.microsoft.com/office/powerpoint/2010/main" val="28448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Kitat\AppData\Local\Temp\FineReader12.00\media\image1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788155" cy="5517232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E4538C3-DC27-45AD-B91B-110BCF1DF122}" type="datetime1">
              <a:rPr lang="en-US" altLang="zh-CN"/>
              <a:pPr>
                <a:defRPr/>
              </a:pPr>
              <a:t>3/30/2022</a:t>
            </a:fld>
            <a:endParaRPr lang="ru-RU" altLang="zh-CN" sz="1800">
              <a:solidFill>
                <a:schemeClr val="tx1"/>
              </a:solidFill>
            </a:endParaRPr>
          </a:p>
        </p:txBody>
      </p:sp>
      <p:pic>
        <p:nvPicPr>
          <p:cNvPr id="32773" name="Picture 2" descr="D:\БИБЛИОТЕКА -2016\2016 г\фото 2016 г\День матери нед.краев\SAM_60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34" y="1315616"/>
            <a:ext cx="8493238" cy="566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 descr="D:\БИБЛИОТЕКА -2016\2016 г\фото 2016 г\День матери нед.краев\SAM_60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34" y="1340768"/>
            <a:ext cx="8491650" cy="566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7" descr="D:\БИБЛИОТЕКА -2016\2016 г\фото 2016 г\Новая папка\SAM_59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94" y="1340768"/>
            <a:ext cx="8550378" cy="56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6" descr="D:\БИБЛИОТЕКА -2016\2016 г\фото 2016 г\Новая папка\SAM_59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4" y="1325285"/>
            <a:ext cx="8624977" cy="575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 descr="D:\БИБЛИОТЕКА -2016\2016 г\фото 2016 г\День матери нед.краев\SAM_604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50" y="1359814"/>
            <a:ext cx="8518634" cy="567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Документы рабочего стола\20\фото 20\музей\SAM_7682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420" y="1988840"/>
            <a:ext cx="8465912" cy="549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окументы рабочего стола\21 фото\фото лето 21\фото июнь 21 музей\SAM_807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82" y="1269173"/>
            <a:ext cx="8854940" cy="58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4544" y="141989"/>
            <a:ext cx="9649072" cy="1143000"/>
          </a:xfrm>
        </p:spPr>
        <p:txBody>
          <a:bodyPr/>
          <a:lstStyle/>
          <a:p>
            <a:pPr algn="ctr"/>
            <a:r>
              <a:rPr lang="ru-RU" dirty="0" smtClean="0"/>
              <a:t>Музейный уголок в библиотеке привлекает читателей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6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Документы рабочего стола\21 фото\фото лето 21\фото неделя памяти\SAM_80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-23864"/>
            <a:ext cx="2160240" cy="688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0272" y="50551"/>
            <a:ext cx="2083796" cy="680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5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85728"/>
            <a:ext cx="62103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ПРОШЛОЕ и НАСТОЯЩЕЕ  </a:t>
            </a:r>
          </a:p>
          <a:p>
            <a:pPr algn="ctr"/>
            <a:r>
              <a:rPr lang="ru-RU" b="1" cap="all" spc="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Кытатской</a:t>
            </a:r>
            <a:r>
              <a:rPr lang="ru-RU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</a:p>
          <a:p>
            <a:pPr algn="ctr"/>
            <a:r>
              <a:rPr lang="ru-RU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средней  общеобразовательной</a:t>
            </a:r>
          </a:p>
          <a:p>
            <a:pPr algn="ctr"/>
            <a:r>
              <a:rPr lang="ru-RU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школы </a:t>
            </a:r>
            <a:endParaRPr lang="ru-RU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05596"/>
            <a:ext cx="3347864" cy="19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 descr="C:\Documents and Settings\User\Рабочий стол\Новая папка (3)\IMG_09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297" y="0"/>
            <a:ext cx="3758703" cy="2571744"/>
          </a:xfrm>
          <a:prstGeom prst="rect">
            <a:avLst/>
          </a:prstGeom>
          <a:noFill/>
        </p:spPr>
      </p:pic>
      <p:pic>
        <p:nvPicPr>
          <p:cNvPr id="18" name="Picture 4" descr="C:\Documents and Settings\User\Рабочий стол\Новая папка (3)\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1684784"/>
            <a:ext cx="3643338" cy="2172834"/>
          </a:xfrm>
          <a:prstGeom prst="rect">
            <a:avLst/>
          </a:prstGeom>
          <a:noFill/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283611"/>
            <a:ext cx="3449494" cy="201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357158" y="6488668"/>
            <a:ext cx="1374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1959-1965</a:t>
            </a:r>
            <a:r>
              <a:rPr lang="ru-RU" dirty="0" smtClean="0">
                <a:solidFill>
                  <a:schemeClr val="bg1"/>
                </a:solidFill>
              </a:rPr>
              <a:t>гг.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43240" y="4929198"/>
            <a:ext cx="145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1966 -1970гг.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00694" y="3357562"/>
            <a:ext cx="1348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1971-1999гг.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7715272" y="2214554"/>
            <a:ext cx="14287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2000-2008гг.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3275856" y="5312714"/>
            <a:ext cx="6400800" cy="347472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 сентября 2000 года было сдано  в эксплуатацию новое двухэтажное здание школы, его строили с 1989года.</a:t>
            </a:r>
            <a:endParaRPr lang="ru-RU" dirty="0"/>
          </a:p>
        </p:txBody>
      </p:sp>
      <p:pic>
        <p:nvPicPr>
          <p:cNvPr id="21" name="Рисунок 20" descr="K:\Первые учителя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86057"/>
            <a:ext cx="2213610" cy="164973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160382" y="3098945"/>
            <a:ext cx="3611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Первые </a:t>
            </a:r>
            <a:r>
              <a:rPr lang="ru-RU" dirty="0" err="1"/>
              <a:t>кытатские</a:t>
            </a:r>
            <a:r>
              <a:rPr lang="ru-RU" dirty="0"/>
              <a:t> учителя. </a:t>
            </a:r>
          </a:p>
        </p:txBody>
      </p:sp>
      <p:pic>
        <p:nvPicPr>
          <p:cNvPr id="20" name="Рисунок 19" descr="C:\Users\Kitat\Desktop\фото\2.jpeg.jpeg.jpe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079" y="285728"/>
            <a:ext cx="8283246" cy="5137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C:\Users\Kitat\Documents\Scanned Documents\Documents\Рисунок (11).jpg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014556" y="3323176"/>
            <a:ext cx="2380633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93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9" grpId="0"/>
      <p:bldP spid="31745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БИБЛИОТЕКА -2016\2015\фото 15 г\фото периодика дет сад)\SAM_39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64" y="1988840"/>
            <a:ext cx="45125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77" y="188640"/>
            <a:ext cx="8676455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У памятника солдатам, погибшим в боях Великой Отечественной </a:t>
            </a:r>
            <a:r>
              <a:rPr lang="ru-RU" sz="3600" dirty="0" smtClean="0"/>
              <a:t>войны 1941-1945гг.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5" name="Рисунок 4" descr="C:\Users\Kitat\Desktop\Туфтов\Памятник ВОВ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888432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7464" y="5157192"/>
            <a:ext cx="8894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Первый скромный памятник ветеранам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ВОВ установлен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пришкольном участке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силами учителей и жителей поселка 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2009г., позднее он был реставрирован.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D:\БИБЛИОТЕКА -2016\2018г\фото 18г\Фото к проекту от Гули\DSCN638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08" y="2019010"/>
            <a:ext cx="6569968" cy="492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БИБЛИОТЕКА -2016\2018г\фото 18г\Фото к проекту от Гули\DSCN388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924" y="1970838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БИБЛИОТЕКА -2016\2018г\фото 18г\Фото к проекту от Гули\DSC0099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835" y="1996212"/>
            <a:ext cx="7836261" cy="483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БИБЛИОТЕКА -2016\2016 г\фото 2016 г\Открытие памятника 08.05.2015\DSC00984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9606" y="1988840"/>
            <a:ext cx="6480720" cy="500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8964487" cy="1143000"/>
          </a:xfrm>
        </p:spPr>
        <p:txBody>
          <a:bodyPr/>
          <a:lstStyle/>
          <a:p>
            <a:pPr marL="0" indent="0" algn="just" fontAlgn="base">
              <a:spcAft>
                <a:spcPct val="0"/>
              </a:spcAft>
            </a:pP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Жители посёлка по праву гордятся ветераном, </a:t>
            </a:r>
            <a:r>
              <a:rPr lang="ru-RU" sz="3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проживавшем в  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Шарыповка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героем Великой Отечественной войны </a:t>
            </a:r>
            <a:r>
              <a:rPr lang="ru-RU" sz="3600" b="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Туфтовым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Иваном Никитовичем</a:t>
            </a:r>
            <a:r>
              <a:rPr lang="ru-RU" sz="3600" b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(1912-1974)</a:t>
            </a:r>
            <a:r>
              <a:rPr lang="ru-RU" sz="4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4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6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6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Рисунок 3" descr="C:\Users\Kitat\Desktop\Туфтов\SAM_7430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718273" cy="33438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491880" y="2564904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Мемориальная доска у входа в среднюю школу установлена в 2015г. </a:t>
            </a:r>
          </a:p>
        </p:txBody>
      </p:sp>
      <p:pic>
        <p:nvPicPr>
          <p:cNvPr id="5" name="Объект 4" descr="C:\Users\Kitat\Desktop\Туфтов\SAM_7427.JPG"/>
          <p:cNvPicPr>
            <a:picLocks noGrp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34492" y="3789040"/>
            <a:ext cx="2133652" cy="305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39" descr="Описание: C:\Users\Пользователь\Desktop\Туфтов Иван Никитови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2782846" cy="41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ен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2708920"/>
            <a:ext cx="2952750" cy="509016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919" y="1316961"/>
            <a:ext cx="6134331" cy="2760111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Участвовал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6400" dirty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- в Смоленском сражении – в 1941 году; </a:t>
            </a:r>
            <a:br>
              <a:rPr lang="ru-RU" sz="6400" dirty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- в оборонительных боях в районе посёлка Тербуны и на Дону южнее города Серафимович, в контрнаступлении под Сталинградом – в 1942; </a:t>
            </a:r>
            <a:br>
              <a:rPr lang="ru-RU" sz="6400" dirty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- в освобождении станицы 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Тацинская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, города Белая Калитва, в Смоленской наступательной операции – в 1943; </a:t>
            </a:r>
            <a:br>
              <a:rPr lang="ru-RU" sz="6400" dirty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- в Корсунь-Шевченковской, 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Уманско-Ботошанской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и Ясско-Кишинёвской операциях, в том числе в форсировании рек Южный Буг, Днестр с завоеванием плацдармов, в боях за город Будапешт – в 1944; </a:t>
            </a:r>
            <a:br>
              <a:rPr lang="ru-RU" sz="6400" dirty="0">
                <a:latin typeface="Times New Roman" pitchFamily="18" charset="0"/>
                <a:cs typeface="Times New Roman" pitchFamily="18" charset="0"/>
              </a:rPr>
            </a:b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- в отражении контрударов противника из районов города Комарно и озера Балатон в Венгрии – в 1945. </a:t>
            </a:r>
            <a:br>
              <a:rPr lang="ru-RU" sz="64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Рисунок 5" descr="C:\Users\Kitat\AppData\Local\Temp\FineReader12.00\media\image1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224" y="1346103"/>
            <a:ext cx="2887345" cy="29038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65861" y="116632"/>
            <a:ext cx="8870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Родился 24 декабря 1912 года в деревне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Городинец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(Белоруссия). После Гражданской войны вместе с семьёй переехал в деревню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Шарыповка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Большеулуйского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района Красноярского края.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Участник Великой Отечественной войны с августа 1941 года. Был стрелком, пулемётчиком.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0848" y="4005064"/>
            <a:ext cx="58864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казом Президиума Верховного Совета СССР от 13 сентября 1944 года за образцовое выполнение боевых заданий командования на фронте борьбы с немецко-фашистскими захватчиками и проявленные при этом мужество и героизм красноармейцу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Туфтову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Ивану Никитовичу присвоено звание Героя Советского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Союза.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Награждён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орденами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Ленина, Красной Звезды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Славы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3-й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медалями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Умер 21 июля 1974 года. Похоронен в посёлке Краснодарский Красноармейского района Краснодарского края.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870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 рабочего стола\21 фото\фото лето 21\фото июнь 21 музей\SAM_80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46803"/>
            <a:ext cx="9143999" cy="52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5873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ru-RU" dirty="0">
                <a:solidFill>
                  <a:schemeClr val="accent6"/>
                </a:solidFill>
                <a:latin typeface="Arial" charset="0"/>
              </a:rPr>
              <a:t/>
            </a:r>
            <a:br>
              <a:rPr lang="ru-RU" dirty="0">
                <a:solidFill>
                  <a:schemeClr val="accent6"/>
                </a:solidFill>
                <a:latin typeface="Arial" charset="0"/>
              </a:rPr>
            </a:br>
            <a:endParaRPr lang="ru-RU" dirty="0">
              <a:solidFill>
                <a:schemeClr val="accent6"/>
              </a:solidFill>
              <a:latin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33350"/>
            <a:ext cx="9144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4000" dirty="0"/>
              <a:t>«Зачем живём и как </a:t>
            </a:r>
            <a:r>
              <a:rPr lang="ru-RU" sz="4000" dirty="0" smtClean="0"/>
              <a:t>живём –      </a:t>
            </a:r>
            <a:r>
              <a:rPr lang="ru-RU" sz="4000" dirty="0"/>
              <a:t>Себя однажды каждый спросит»</a:t>
            </a:r>
          </a:p>
        </p:txBody>
      </p:sp>
      <p:pic>
        <p:nvPicPr>
          <p:cNvPr id="3075" name="Picture 3" descr="D:\Документы рабочего стола\21 фото\фото лето 21\фото июнь 21 музей\SAM_80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7" y="1646803"/>
            <a:ext cx="6948263" cy="52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кументы рабочего стола\21 фото\фото лето 21\фото июнь 21 музей\SAM_801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646803"/>
            <a:ext cx="6948263" cy="52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0824" y="2204864"/>
            <a:ext cx="8424863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Каждый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нашей Родины чем-то отличается от других , и это зависит от людей, живущих там.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 талантливых людей живёт в нашем посёлке, и одна из них - 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Татьяна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Фёдоровна Чумакова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Учитель с огромным педагогическим стажем она собрала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сведения по истории возникновения близлежащих деревень  и посёлков, о ветеранах Великой Отечественной войны.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Её рассказы-воспоминания, проникновенные стихи покоряют сердца читателей.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этой удивительной женщине одна яркая черта характера: она любит жизнь и делится этой любовью с нами.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672" y="2305740"/>
            <a:ext cx="3456607" cy="445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38"/>
          <a:stretch/>
        </p:blipFill>
        <p:spPr>
          <a:xfrm>
            <a:off x="0" y="942975"/>
            <a:ext cx="3339548" cy="3179598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7730840" cy="1143000"/>
          </a:xfrm>
        </p:spPr>
        <p:txBody>
          <a:bodyPr/>
          <a:lstStyle/>
          <a:p>
            <a:pPr algn="just"/>
            <a:r>
              <a:rPr lang="ru-RU" dirty="0" smtClean="0"/>
              <a:t>А жизнь продолжается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4674" y="1960441"/>
            <a:ext cx="25019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>
            <a:spLocks noGrp="1"/>
          </p:cNvSpPr>
          <p:nvPr>
            <p:ph sz="quarter" idx="13"/>
          </p:nvPr>
        </p:nvSpPr>
        <p:spPr>
          <a:xfrm>
            <a:off x="3635896" y="1351193"/>
            <a:ext cx="5013176" cy="609248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Из-под ее пера вышло 4 книги</a:t>
            </a:r>
            <a:endParaRPr lang="ru-RU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3412" y="4445748"/>
            <a:ext cx="89070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/>
              <a:t>…</a:t>
            </a:r>
            <a:r>
              <a:rPr lang="ru-RU" sz="2400" b="1" i="1" dirty="0"/>
              <a:t>пока живу как умею: дружу без выгоды,</a:t>
            </a:r>
          </a:p>
          <a:p>
            <a:pPr eaLnBrk="1" hangingPunct="1"/>
            <a:r>
              <a:rPr lang="ru-RU" sz="2400" b="1" i="1" dirty="0"/>
              <a:t>Люблю от души, плачу, когда больно,</a:t>
            </a:r>
          </a:p>
          <a:p>
            <a:pPr eaLnBrk="1" hangingPunct="1"/>
            <a:r>
              <a:rPr lang="ru-RU" sz="2400" b="1" i="1" dirty="0"/>
              <a:t>Радуюсь, если есть чему.</a:t>
            </a:r>
          </a:p>
          <a:p>
            <a:pPr eaLnBrk="1" hangingPunct="1"/>
            <a:r>
              <a:rPr lang="ru-RU" sz="2400" b="1" i="1" dirty="0"/>
              <a:t>Я малая пылинка своего народа.</a:t>
            </a:r>
          </a:p>
          <a:p>
            <a:pPr eaLnBrk="1" hangingPunct="1"/>
            <a:r>
              <a:rPr lang="ru-RU" sz="2400" b="1" i="1" dirty="0"/>
              <a:t>Не надо мне Канарских островов для счастья,</a:t>
            </a:r>
          </a:p>
          <a:p>
            <a:pPr eaLnBrk="1" hangingPunct="1"/>
            <a:r>
              <a:rPr lang="ru-RU" sz="2400" b="1" i="1" dirty="0"/>
              <a:t>Дайте послушать, как журчит речка на перекате…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4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БИБЛИОТЕКА -2016\2018г\фото 18г\фото библ\DCIM\100PHOTO\SAM_71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1628800"/>
            <a:ext cx="5724128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2401"/>
            <a:ext cx="9036495" cy="1548407"/>
          </a:xfrm>
        </p:spPr>
        <p:txBody>
          <a:bodyPr>
            <a:noAutofit/>
          </a:bodyPr>
          <a:lstStyle/>
          <a:p>
            <a:pPr algn="just"/>
            <a:r>
              <a:rPr lang="ru-RU" sz="3800" dirty="0"/>
              <a:t>На выезде  из посёлка вас провожают красивые ели и пихты.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79512" y="1556792"/>
            <a:ext cx="3075641" cy="493870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Посёлок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Кытат самый отдалённый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Большеулуйском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районе.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Здесь и снега больше, и морозы крепче.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 скучать и унывать некогда – была бы работа, да здоровье крепкое.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Настроение у жителей позитивное – ведь все ждут улучшения в жизни – проведения сотовой связи и интернета.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Главное знать, чего хочешь добиться в жизни и никогда не унывать!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 descr="D:\БИБЛИОТЕКА -2016\2018г\фото 18г\Фото к проекту от Гули\DSCN366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861" y="2060848"/>
            <a:ext cx="5820139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7382" y="1643118"/>
            <a:ext cx="5836617" cy="52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8604250" y="6096000"/>
            <a:ext cx="241300" cy="69850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/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defRPr/>
            </a:pPr>
            <a:endParaRPr lang="ru-RU" sz="8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P11600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4"/>
            <a:ext cx="9143008" cy="676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3"/>
          <p:cNvPicPr/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008" cy="6828160"/>
          </a:xfrm>
          <a:prstGeom prst="rect">
            <a:avLst/>
          </a:prstGeom>
        </p:spPr>
      </p:pic>
      <p:pic>
        <p:nvPicPr>
          <p:cNvPr id="8" name="Picture 7" descr="P11600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44507"/>
            <a:ext cx="9143007" cy="691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479" y="260648"/>
            <a:ext cx="8208912" cy="3240360"/>
          </a:xfrm>
        </p:spPr>
        <p:txBody>
          <a:bodyPr/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рано ушли от родного порога.</a:t>
            </a:r>
            <a:b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жизнь – это просто большая дорога.</a:t>
            </a:r>
            <a:b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Бывали в красивых местах – ну и что же?</a:t>
            </a:r>
            <a:b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Нет родины малой милей и дороже!</a:t>
            </a:r>
            <a:b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 родина всех пуповиной связала.</a:t>
            </a:r>
            <a:b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Она нам </a:t>
            </a:r>
            <a:r>
              <a:rPr lang="ru-RU" sz="2400" b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площадкою</a:t>
            </a: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стартовой стала.</a:t>
            </a:r>
            <a:b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Живём мы в красивых местах, только всё же</a:t>
            </a:r>
            <a:b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нет родины малой милей и дороже</a:t>
            </a:r>
            <a:r>
              <a:rPr lang="ru-RU" sz="24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24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Т. Чумакова</a:t>
            </a:r>
            <a:endParaRPr lang="ru-RU" sz="2400" b="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6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101085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98730"/>
            <a:ext cx="7812361" cy="585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IMG_21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159125"/>
            <a:ext cx="49323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названия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94" y="1158548"/>
            <a:ext cx="6797666" cy="56994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8568952" cy="347472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2800" dirty="0" smtClean="0"/>
          </a:p>
          <a:p>
            <a:pPr marL="0" indent="0" algn="ctr">
              <a:buNone/>
            </a:pPr>
            <a:r>
              <a:rPr lang="ru-RU" sz="5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Поселок </a:t>
            </a:r>
            <a:r>
              <a:rPr lang="ru-RU" sz="5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Кытат назвали в связи с наименованием протекающей вблизи речки </a:t>
            </a:r>
            <a:r>
              <a:rPr lang="ru-RU" sz="5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Кытатки</a:t>
            </a:r>
            <a:r>
              <a:rPr lang="ru-RU" sz="5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5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5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Кы</a:t>
            </a:r>
            <a:r>
              <a:rPr lang="ru-RU" sz="5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(селькупский язык)-речка</a:t>
            </a:r>
          </a:p>
          <a:p>
            <a:pPr marL="0" indent="0" algn="ctr">
              <a:buNone/>
            </a:pPr>
            <a:r>
              <a:rPr lang="ru-RU" sz="5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тат (</a:t>
            </a:r>
            <a:r>
              <a:rPr lang="ru-RU" sz="5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кетский</a:t>
            </a:r>
            <a:r>
              <a:rPr lang="ru-RU" sz="5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язык)-</a:t>
            </a:r>
            <a:r>
              <a:rPr lang="ru-RU" sz="5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речка</a:t>
            </a:r>
          </a:p>
          <a:p>
            <a:pPr marL="0" indent="0" algn="ctr">
              <a:buNone/>
            </a:pPr>
            <a:r>
              <a:rPr lang="ru-RU" sz="5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татарском – Кытат – значит «волк». </a:t>
            </a:r>
          </a:p>
          <a:p>
            <a:pPr marL="0" indent="0" algn="ctr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358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15" y="260648"/>
            <a:ext cx="8496944" cy="1143000"/>
          </a:xfrm>
        </p:spPr>
        <p:txBody>
          <a:bodyPr/>
          <a:lstStyle/>
          <a:p>
            <a:pPr algn="just">
              <a:defRPr/>
            </a:pPr>
            <a:r>
              <a:rPr lang="ru-RU" sz="4000" dirty="0">
                <a:solidFill>
                  <a:schemeClr val="tx1"/>
                </a:solidFill>
              </a:rPr>
              <a:t>В презентации использованы:</a:t>
            </a:r>
            <a:r>
              <a:rPr lang="ru-RU" sz="4800" dirty="0">
                <a:solidFill>
                  <a:schemeClr val="tx1"/>
                </a:solidFill>
              </a:rPr>
              <a:t/>
            </a:r>
            <a:br>
              <a:rPr lang="ru-RU" sz="4800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24744"/>
            <a:ext cx="8135938" cy="399256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46037" indent="0"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фрагменты из книги Т.Ф. </a:t>
            </a:r>
            <a:r>
              <a:rPr lang="ru-RU" sz="2400" dirty="0" err="1" smtClean="0">
                <a:solidFill>
                  <a:schemeClr val="tx1"/>
                </a:solidFill>
              </a:rPr>
              <a:t>Чумаковой</a:t>
            </a:r>
            <a:r>
              <a:rPr lang="ru-RU" sz="2400" dirty="0" smtClean="0">
                <a:solidFill>
                  <a:schemeClr val="tx1"/>
                </a:solidFill>
              </a:rPr>
              <a:t> «Жизнь – большая дорога»;</a:t>
            </a: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</a:rPr>
              <a:t>ф</a:t>
            </a:r>
            <a:r>
              <a:rPr lang="ru-RU" sz="2400" dirty="0" smtClean="0">
                <a:solidFill>
                  <a:schemeClr val="tx1"/>
                </a:solidFill>
              </a:rPr>
              <a:t>отоработы </a:t>
            </a:r>
            <a:r>
              <a:rPr lang="ru-RU" sz="2400" dirty="0" err="1" smtClean="0">
                <a:solidFill>
                  <a:schemeClr val="tx1"/>
                </a:solidFill>
              </a:rPr>
              <a:t>Галетиной</a:t>
            </a:r>
            <a:r>
              <a:rPr lang="ru-RU" sz="2400" dirty="0" smtClean="0">
                <a:solidFill>
                  <a:schemeClr val="tx1"/>
                </a:solidFill>
              </a:rPr>
              <a:t> Юлии, Галетина Кирилла;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фотографии </a:t>
            </a:r>
            <a:r>
              <a:rPr lang="ru-RU" sz="2400" dirty="0">
                <a:solidFill>
                  <a:schemeClr val="tx1"/>
                </a:solidFill>
              </a:rPr>
              <a:t>из фонда Кытатской сельской </a:t>
            </a:r>
            <a:r>
              <a:rPr lang="ru-RU" sz="2400" dirty="0" smtClean="0">
                <a:solidFill>
                  <a:schemeClr val="tx1"/>
                </a:solidFill>
              </a:rPr>
              <a:t>библиотеки; 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статьи из </a:t>
            </a:r>
            <a:r>
              <a:rPr lang="ru-RU" sz="2400" dirty="0">
                <a:solidFill>
                  <a:schemeClr val="tx1"/>
                </a:solidFill>
              </a:rPr>
              <a:t>районной газеты «Вести</a:t>
            </a:r>
            <a:r>
              <a:rPr lang="ru-RU" sz="2400" dirty="0" smtClean="0">
                <a:solidFill>
                  <a:schemeClr val="tx1"/>
                </a:solidFill>
              </a:rPr>
              <a:t>»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воспоминания местных жителей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озвучивала Галетина Юлия</a:t>
            </a:r>
          </a:p>
          <a:p>
            <a:pPr marL="46037" indent="0">
              <a:buFont typeface="Georgia" pitchFamily="18" charset="0"/>
              <a:buNone/>
              <a:defRPr/>
            </a:pPr>
            <a:endParaRPr lang="ru-RU" sz="2400" i="1" dirty="0">
              <a:solidFill>
                <a:schemeClr val="tx1"/>
              </a:solidFill>
            </a:endParaRPr>
          </a:p>
          <a:p>
            <a:pPr marL="46037" indent="0" algn="r">
              <a:buFont typeface="Georgia" pitchFamily="18" charset="0"/>
              <a:buNone/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Разработано: Андреева Е.Ф.</a:t>
            </a:r>
          </a:p>
          <a:p>
            <a:pPr marL="46037" indent="0" algn="r">
              <a:buFont typeface="Georgia" pitchFamily="18" charset="0"/>
              <a:buNone/>
              <a:defRPr/>
            </a:pPr>
            <a:r>
              <a:rPr lang="ru-RU" sz="1400" i="1" dirty="0">
                <a:solidFill>
                  <a:schemeClr val="tx1"/>
                </a:solidFill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</a:rPr>
              <a:t>                      Зав. </a:t>
            </a:r>
            <a:r>
              <a:rPr lang="ru-RU" sz="1400" i="1" dirty="0" err="1" smtClean="0">
                <a:solidFill>
                  <a:schemeClr val="tx1"/>
                </a:solidFill>
              </a:rPr>
              <a:t>Кытатской</a:t>
            </a:r>
            <a:r>
              <a:rPr lang="ru-RU" sz="1400" i="1" dirty="0" smtClean="0">
                <a:solidFill>
                  <a:schemeClr val="tx1"/>
                </a:solidFill>
              </a:rPr>
              <a:t> библиотекой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073035"/>
            <a:ext cx="4378325" cy="27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Документы рабочего стола\21 фото\фото лето 21\фото июнь 21 музей\SAM_803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4149080"/>
            <a:ext cx="4401411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7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1810792"/>
            <a:ext cx="5004417" cy="501141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1143000"/>
          </a:xfrm>
        </p:spPr>
        <p:txBody>
          <a:bodyPr>
            <a:noAutofit/>
          </a:bodyPr>
          <a:lstStyle/>
          <a:p>
            <a:pPr marL="0" indent="0" algn="just"/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Жизнь посёлку подарила железная дорога «Ачинск-</a:t>
            </a:r>
            <a:r>
              <a:rPr 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Абалаково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</a:t>
            </a:r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1957 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году. </a:t>
            </a:r>
          </a:p>
        </p:txBody>
      </p:sp>
      <p:pic>
        <p:nvPicPr>
          <p:cNvPr id="8" name="Picture 5" descr="P101099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995709"/>
            <a:ext cx="5148064" cy="386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:\БИБЛИОТЕКА -2016\2018г\фото 18г\фото поселка\S730033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2348" y="2654914"/>
            <a:ext cx="5348621" cy="420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7504" y="1628800"/>
            <a:ext cx="3684844" cy="42484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Новую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дорогу решено было строить 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кратчайшему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пути – напрямую через тайгу и болота.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Вдоль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неё росли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поселки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железнодорожные станции.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 таких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станций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стала наша малая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родина -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поселок Кытат, </a:t>
            </a:r>
          </a:p>
        </p:txBody>
      </p:sp>
    </p:spTree>
    <p:extLst>
      <p:ext uri="{BB962C8B-B14F-4D97-AF65-F5344CB8AC3E}">
        <p14:creationId xmlns:p14="http://schemas.microsoft.com/office/powerpoint/2010/main" val="10404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47501" cy="14253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Кытата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спутника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234" y="1124744"/>
            <a:ext cx="5941317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3" descr="P923011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75"/>
            <a:ext cx="9144000" cy="68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БИБЛИОТЕКА -2016\2018г\фото 18г\Фото к проекту от Гули\DSCN01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75"/>
            <a:ext cx="9144000" cy="68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179512" y="1457325"/>
            <a:ext cx="8964488" cy="4347939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Его образуют 8 улиц: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Станционная, Таёжная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Гагарина,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Центральная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Зелёная,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Новая, 60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 образования СССР </a:t>
            </a: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иЛесная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 </a:t>
            </a:r>
          </a:p>
          <a:p>
            <a:pPr marL="45720" indent="0" algn="just">
              <a:lnSpc>
                <a:spcPct val="80000"/>
              </a:lnSpc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центре посёлка -  клуб, библиотека. </a:t>
            </a:r>
          </a:p>
          <a:p>
            <a:pPr marL="45720" indent="0" algn="just">
              <a:lnSpc>
                <a:spcPct val="80000"/>
              </a:lnSpc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посёлке три магазина, почта, ветеринарный пункт. </a:t>
            </a:r>
          </a:p>
          <a:p>
            <a:pPr marL="45720" indent="0" algn="just">
              <a:lnSpc>
                <a:spcPct val="80000"/>
              </a:lnSpc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Рядом с почтой здание сельской администрации. </a:t>
            </a:r>
          </a:p>
          <a:p>
            <a:pPr marL="45720" indent="0" algn="just">
              <a:lnSpc>
                <a:spcPct val="80000"/>
              </a:lnSpc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окраине посёлка –школа, в здании школы на первом этаже расположен детский сад .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3300"/>
                </a:solidFill>
              </a:rPr>
              <a:t>Возраст КЫТАТА 64 года</a:t>
            </a:r>
          </a:p>
        </p:txBody>
      </p:sp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44475"/>
            <a:ext cx="8734871" cy="952500"/>
          </a:xfrm>
        </p:spPr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ru-RU" sz="4000" dirty="0">
                <a:solidFill>
                  <a:srgbClr val="FF3300"/>
                </a:solidFill>
                <a:latin typeface="Arial Black" pitchFamily="34" charset="0"/>
              </a:rPr>
              <a:t>Кытат</a:t>
            </a:r>
            <a:r>
              <a:rPr lang="ru-RU" sz="2800" dirty="0">
                <a:solidFill>
                  <a:srgbClr val="FF3300"/>
                </a:solidFill>
              </a:rPr>
              <a:t> </a:t>
            </a:r>
            <a:r>
              <a:rPr lang="ru-RU" sz="2800" dirty="0"/>
              <a:t>  </a:t>
            </a:r>
            <a:r>
              <a:rPr lang="ru-RU" sz="4000" dirty="0"/>
              <a:t>небольшой посёлок. </a:t>
            </a:r>
            <a:r>
              <a:rPr lang="ru-RU" sz="3200" dirty="0"/>
              <a:t>Численность населения </a:t>
            </a:r>
            <a:r>
              <a:rPr lang="ru-RU" sz="3200" dirty="0">
                <a:solidFill>
                  <a:srgbClr val="FF3300"/>
                </a:solidFill>
              </a:rPr>
              <a:t>330</a:t>
            </a:r>
            <a:r>
              <a:rPr lang="ru-RU" sz="3200" dirty="0"/>
              <a:t>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27309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Kitat\Desktop\фото\вок.jpe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516148"/>
            <a:ext cx="8180599" cy="5116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331640" y="188640"/>
            <a:ext cx="6447501" cy="14253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531274" y="90760"/>
            <a:ext cx="9793088" cy="14253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 smtClean="0">
                <a:latin typeface="Trebuchet MS" pitchFamily="34" charset="0"/>
                <a:cs typeface="Times New Roman" panose="02020603050405020304" pitchFamily="18" charset="0"/>
              </a:rPr>
              <a:t>Железнодорожный вокзал с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rebuchet MS" pitchFamily="34" charset="0"/>
                <a:cs typeface="Times New Roman" panose="02020603050405020304" pitchFamily="18" charset="0"/>
              </a:rPr>
              <a:t>   момента возникновения менял свой вид</a:t>
            </a:r>
            <a:br>
              <a:rPr lang="ru-RU" sz="3600" dirty="0" smtClean="0">
                <a:latin typeface="Trebuchet MS" pitchFamily="34" charset="0"/>
                <a:cs typeface="Times New Roman" panose="02020603050405020304" pitchFamily="18" charset="0"/>
              </a:rPr>
            </a:br>
            <a:endParaRPr lang="ru-RU" sz="4000" dirty="0">
              <a:latin typeface="Trebuchet MS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email">
            <a:lum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26" t="20534" r="14227" b="12592"/>
          <a:stretch/>
        </p:blipFill>
        <p:spPr bwMode="auto">
          <a:xfrm>
            <a:off x="0" y="1516148"/>
            <a:ext cx="6300192" cy="4865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" descr="IMG_259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475323"/>
            <a:ext cx="7129487" cy="53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Kitat\Desktop\фото поселка\SAM_4817.JPG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50" y="1453304"/>
            <a:ext cx="7920880" cy="5347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6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Kitat\Desktop\фото\1.jpeg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3928" y="1988840"/>
            <a:ext cx="5220072" cy="4032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620358" y="4055"/>
            <a:ext cx="9793088" cy="14253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/>
              <a:t>В </a:t>
            </a:r>
            <a:r>
              <a:rPr lang="ru-RU" sz="3600" dirty="0"/>
              <a:t>этом здании (</a:t>
            </a:r>
            <a:r>
              <a:rPr lang="ru-RU" sz="2800" dirty="0"/>
              <a:t>бывший железнодорожный магазин</a:t>
            </a:r>
            <a:r>
              <a:rPr lang="ru-RU" sz="3600" dirty="0"/>
              <a:t>) сейчас табельная </a:t>
            </a:r>
            <a:r>
              <a:rPr lang="ru-RU" sz="3600" dirty="0" smtClean="0"/>
              <a:t>ЖД</a:t>
            </a:r>
            <a:endParaRPr lang="ru-RU" sz="3600" dirty="0" smtClean="0">
              <a:latin typeface="Trebuchet MS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IMG_258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844" y="2636912"/>
            <a:ext cx="6244680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Kitat\Desktop\Новая папка\SAM_817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9105" y="1702777"/>
            <a:ext cx="6943295" cy="51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3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07504" y="90760"/>
            <a:ext cx="8784976" cy="14253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Улица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Станционная самая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старая улица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нашего поселка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600" dirty="0" smtClean="0">
                <a:latin typeface="Trebuchet MS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rebuchet MS" pitchFamily="34" charset="0"/>
                <a:cs typeface="Times New Roman" panose="02020603050405020304" pitchFamily="18" charset="0"/>
              </a:rPr>
            </a:br>
            <a:endParaRPr lang="ru-RU" sz="4000" dirty="0">
              <a:latin typeface="Trebuchet MS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IMG_259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8939" y="3822740"/>
            <a:ext cx="4131576" cy="3070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C:\Users\Kitat\Desktop\Новая папка\SAM_818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867" y="3321422"/>
            <a:ext cx="8892480" cy="35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itat\Desktop\Новая папка\SAM_818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96" y="2924945"/>
            <a:ext cx="9144000" cy="393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194" y="1575971"/>
            <a:ext cx="90458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1960 году рельсы были проложены практически до нового посёлка. Строительство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Кытата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началось с улицы Станционной, которая расположена  вдоль  железнодорожных путей. Первые дома были сборными из щитов — финские домики. Потом их снесли.</a:t>
            </a:r>
          </a:p>
        </p:txBody>
      </p:sp>
    </p:spTree>
    <p:extLst>
      <p:ext uri="{BB962C8B-B14F-4D97-AF65-F5344CB8AC3E}">
        <p14:creationId xmlns:p14="http://schemas.microsoft.com/office/powerpoint/2010/main" val="384652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2|2.6|4.4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857</TotalTime>
  <Words>935</Words>
  <Application>Microsoft Office PowerPoint</Application>
  <PresentationFormat>Экран (4:3)</PresentationFormat>
  <Paragraphs>120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Презентация PowerPoint</vt:lpstr>
      <vt:lpstr>Презентация PowerPoint</vt:lpstr>
      <vt:lpstr>Происхождение названия</vt:lpstr>
      <vt:lpstr>Жизнь посёлку подарила железная дорога «Ачинск-Абалаково» в 1957 году. </vt:lpstr>
      <vt:lpstr>Вид  Кытата со спутника </vt:lpstr>
      <vt:lpstr>Кытат   небольшой посёлок. Численность населения 330 человек. </vt:lpstr>
      <vt:lpstr>Презентация PowerPoint</vt:lpstr>
      <vt:lpstr>Презентация PowerPoint</vt:lpstr>
      <vt:lpstr>Презентация PowerPoint</vt:lpstr>
      <vt:lpstr>В 1962 году появилась улица имени Юрия Гагарина</vt:lpstr>
      <vt:lpstr>Администрация поселка – здесь решаются все вопросы жителей</vt:lpstr>
      <vt:lpstr>Презентация PowerPoint</vt:lpstr>
      <vt:lpstr>Новый ФАП – здесь вам всегда помогут</vt:lpstr>
      <vt:lpstr>Презентация PowerPoint</vt:lpstr>
      <vt:lpstr>Воспоминания жителя  д. Шарыповка,  ветерана Великой Отечественной войны,  Захарова Петра Григорьевича (1977г.) </vt:lpstr>
      <vt:lpstr>В 70-ые годы в ЛПХ работало около 600 человек постоянных рабочих и в зимний период около 80 сезонных. </vt:lpstr>
      <vt:lpstr>Сейчас от леспромхоза  остались лишь одинокие краны.</vt:lpstr>
      <vt:lpstr>Живут  в поселке  мастера – золотые руки.  И превращаются дома в сказочные терема. </vt:lpstr>
      <vt:lpstr>Презентация PowerPoint</vt:lpstr>
      <vt:lpstr>Музейный уголок в библиотеке привлекает читателей</vt:lpstr>
      <vt:lpstr>Презентация PowerPoint</vt:lpstr>
      <vt:lpstr>Презентация PowerPoint</vt:lpstr>
      <vt:lpstr>У памятника солдатам, погибшим в боях Великой Отечественной войны 1941-1945гг. </vt:lpstr>
      <vt:lpstr>Жители посёлка по праву гордятся ветераном, проживавшем в  д. Шарыповка, героем Великой Отечественной войны Туфтовым Иваном Никитовичем. (1912-1974)   </vt:lpstr>
      <vt:lpstr>Презентация PowerPoint</vt:lpstr>
      <vt:lpstr>Презентация PowerPoint</vt:lpstr>
      <vt:lpstr>А жизнь продолжается</vt:lpstr>
      <vt:lpstr>На выезде  из посёлка вас провожают красивые ели и пихты.</vt:lpstr>
      <vt:lpstr>Мы рано ушли от родного порога. А жизнь – это просто большая дорога. Бывали в красивых местах – ну и что же? Нет родины малой милей и дороже! Нас родина всех пуповиной связала. Она нам площадкою стартовой стала. Живём мы в красивых местах, только всё же нет родины малой милей и дороже! Т. Чумакова</vt:lpstr>
      <vt:lpstr>В презентации использованы: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Kitat</dc:creator>
  <cp:lastModifiedBy>progamist</cp:lastModifiedBy>
  <cp:revision>79</cp:revision>
  <dcterms:created xsi:type="dcterms:W3CDTF">2021-04-03T08:45:51Z</dcterms:created>
  <dcterms:modified xsi:type="dcterms:W3CDTF">2022-03-30T02:55:52Z</dcterms:modified>
</cp:coreProperties>
</file>