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0" r:id="rId3"/>
    <p:sldId id="278" r:id="rId4"/>
    <p:sldId id="292" r:id="rId5"/>
    <p:sldId id="287" r:id="rId6"/>
    <p:sldId id="279" r:id="rId7"/>
    <p:sldId id="281" r:id="rId8"/>
    <p:sldId id="282" r:id="rId9"/>
    <p:sldId id="269" r:id="rId10"/>
    <p:sldId id="273" r:id="rId11"/>
    <p:sldId id="274" r:id="rId12"/>
    <p:sldId id="296" r:id="rId13"/>
    <p:sldId id="29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41DF359-1B0D-464E-8AEA-B86DE1F94CD9}">
          <p14:sldIdLst>
            <p14:sldId id="256"/>
            <p14:sldId id="280"/>
            <p14:sldId id="278"/>
            <p14:sldId id="292"/>
            <p14:sldId id="287"/>
            <p14:sldId id="279"/>
            <p14:sldId id="281"/>
            <p14:sldId id="282"/>
          </p14:sldIdLst>
        </p14:section>
        <p14:section name="Раздел без заголовка" id="{5DACE413-A1FF-48E2-BCF3-11C15AE9005A}">
          <p14:sldIdLst>
            <p14:sldId id="269"/>
            <p14:sldId id="273"/>
            <p14:sldId id="274"/>
            <p14:sldId id="296"/>
            <p14:sldId id="29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7772400" cy="1470025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atin typeface="Akathistos Caps ieUcs" panose="02000500090000020003" pitchFamily="2" charset="0"/>
              </a:rPr>
              <a:t>Доктор занимательных наук</a:t>
            </a:r>
            <a:endParaRPr lang="ru-RU" sz="4800" b="1" dirty="0">
              <a:latin typeface="Akathistos Caps ieUcs" panose="02000500090000020003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8989"/>
            <a:ext cx="7920880" cy="4726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923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Детская библиотека\Desktop\f4c31ccc76a6516887d7f09fb213fe655e6b1864Max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1256">
            <a:off x="6358762" y="1312043"/>
            <a:ext cx="1887614" cy="294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2060848"/>
            <a:ext cx="50405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Вами одно из лучших классических пособий, выдержавшее множество переизданий. Простой язык, доступность изложения, занимательность облегчают работу с книгой. Задачи с необычными сюжетами, увлекательные исторические экскурсы и любопытные примеры из повседневной жизни, несомненно, заинтересуют читателя. Издание ставит своей целью привить ребенку вкус к изучению алгебры и геометрии, вызвать у него интерес к самостоятельным творческим занятиям, дать ему максимум знаний, дополняющих школьную программу, помочь ребенку.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80112" y="4509120"/>
            <a:ext cx="3384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Перельман, Яков </a:t>
            </a:r>
            <a:r>
              <a:rPr lang="ru-RU" sz="1600" b="1" dirty="0" err="1"/>
              <a:t>Исидорович</a:t>
            </a:r>
            <a:r>
              <a:rPr lang="ru-RU" sz="1600" dirty="0"/>
              <a:t>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    Занимательная алгебра. Занимательная геометрия / Я. И. Перельман. - М. : АСТ, 2005. - 474 с. : ил</a:t>
            </a:r>
            <a:r>
              <a:rPr lang="ru-RU" sz="1600" dirty="0" smtClean="0"/>
              <a:t>.-Текст: непосредственный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80344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Детская библиотека\Desktop\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2184">
            <a:off x="6253604" y="990976"/>
            <a:ext cx="1896893" cy="274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2132856"/>
            <a:ext cx="496855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заинтересовать ребенка математикой? Очень просто - дать книгу Якова Перельмана "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Занимательная арифметика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". Курьезы, ребусы, числовые лестницы, задачки на сообразительность и логику, фокусы без обмана, а также познавательные истории о числах-великанах и числах-лилипутах не позволят читателю заскучать и, возможно, благодаря им царица наук математика станет для него понятнее и интереснее!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24128" y="4025682"/>
            <a:ext cx="30243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Перельман, Яков </a:t>
            </a:r>
            <a:r>
              <a:rPr lang="ru-RU" sz="1600" b="1" dirty="0" err="1"/>
              <a:t>Исидорович</a:t>
            </a:r>
            <a:r>
              <a:rPr lang="ru-RU" sz="1600" dirty="0"/>
              <a:t>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    Занимательная арифметика: загадки и диковинки в мире чисел / Я. И. Перельман. - М. : АСТ ; [Б. м.] : </a:t>
            </a:r>
            <a:r>
              <a:rPr lang="ru-RU" sz="1600" dirty="0" err="1"/>
              <a:t>Астрель</a:t>
            </a:r>
            <a:r>
              <a:rPr lang="ru-RU" sz="1600" dirty="0"/>
              <a:t> ; [Б. м.] : </a:t>
            </a:r>
            <a:r>
              <a:rPr lang="ru-RU" sz="1600" dirty="0" err="1"/>
              <a:t>Транзиткнига</a:t>
            </a:r>
            <a:r>
              <a:rPr lang="ru-RU" sz="1600" dirty="0"/>
              <a:t>, 2005. - 255 с. : ил. - (Занимательная наука). </a:t>
            </a:r>
            <a:r>
              <a:rPr lang="ru-RU" sz="1600" dirty="0" smtClean="0"/>
              <a:t>-Текст </a:t>
            </a:r>
            <a:r>
              <a:rPr lang="ru-RU" sz="1600" dirty="0"/>
              <a:t>: </a:t>
            </a:r>
            <a:r>
              <a:rPr lang="ru-RU" sz="1600" dirty="0" smtClean="0"/>
              <a:t>непосредственный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4732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Детская библиотека\Desktop\img2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8640960" cy="449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03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65618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dine Kirnberg" panose="02000000000000000000" pitchFamily="2" charset="0"/>
              </a:rPr>
              <a:t>Мы ждем вас 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dine Kirnberg" panose="02000000000000000000" pitchFamily="2" charset="0"/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dine Kirnberg" panose="02000000000000000000" pitchFamily="2" charset="0"/>
              </a:rPr>
              <a:t>с 09. до 18.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dine Kirnberg" panose="02000000000000000000" pitchFamily="2" charset="0"/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dine Kirnberg" panose="02000000000000000000" pitchFamily="2" charset="0"/>
              </a:rPr>
              <a:t>суббота – выходной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dine Kirnberg" panose="02000000000000000000" pitchFamily="2" charset="0"/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dine Kirnberg" panose="02000000000000000000" pitchFamily="2" charset="0"/>
              </a:rPr>
              <a:t>воскресенье с 10. до 17</a:t>
            </a:r>
            <a:r>
              <a:rPr lang="ru-RU" sz="3200" b="1" dirty="0" smtClean="0">
                <a:latin typeface="Adine Kirnberg" panose="02000000000000000000" pitchFamily="2" charset="0"/>
              </a:rPr>
              <a:t>.</a:t>
            </a:r>
            <a:endParaRPr lang="ru-RU" sz="3200" b="1" dirty="0">
              <a:latin typeface="Adine Kirnberg" panose="02000000000000000000" pitchFamily="2" charset="0"/>
            </a:endParaRPr>
          </a:p>
        </p:txBody>
      </p:sp>
      <p:pic>
        <p:nvPicPr>
          <p:cNvPr id="1026" name="Picture 2" descr="Большеулуйская центральная районная библиотека имени Героя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261" y="2492896"/>
            <a:ext cx="2917371" cy="25283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Большеулуйская центральная районная библиотека | Группа на ...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20888"/>
            <a:ext cx="4680520" cy="24482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5373216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/>
                </a:solidFill>
                <a:latin typeface="Acquest Script" panose="02000505000000020004" pitchFamily="2" charset="0"/>
                <a:cs typeface="Angsana New" panose="02020603050405020304" pitchFamily="18" charset="-34"/>
              </a:rPr>
              <a:t>По адресу ул. Советская 138.</a:t>
            </a:r>
            <a:endParaRPr lang="ru-RU" sz="3600" b="1" dirty="0">
              <a:solidFill>
                <a:schemeClr val="tx2"/>
              </a:solidFill>
              <a:latin typeface="Acquest Script" panose="02000505000000020004" pitchFamily="2" charset="0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44703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V="1">
            <a:off x="1115616" y="378822"/>
            <a:ext cx="4176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7030A0"/>
                </a:solidFill>
                <a:latin typeface="AnastasiaScript" panose="02000505070000020002" pitchFamily="2" charset="0"/>
                <a:cs typeface="Times New Roman" panose="02020603050405020304" pitchFamily="18" charset="0"/>
              </a:rPr>
              <a:t>Биография</a:t>
            </a:r>
            <a:endParaRPr lang="ru-RU" sz="6000" b="1" dirty="0">
              <a:solidFill>
                <a:srgbClr val="7030A0"/>
              </a:solidFill>
              <a:latin typeface="AnastasiaScript" panose="02000505070000020002" pitchFamily="2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9" y="2132857"/>
            <a:ext cx="844312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Яков 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Исидорович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Перельман не совершил никаких научных открытий, ничего не изобрел в области техники. Он не имел ни каких ученых званий и степеней. Но он был предан науке и в течение сорока  трех лет нес людям радость общения с наукой.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Яков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Исидорович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Перельман родился 4 декабря 1882 года в городе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Белостоке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Гродненской губернии ( ныне территория Республики Беларусь). Его отец  работал счетоводом  одной из суконных фабрик, а мать преподавала в начальных классах. Яков был вторым ребенком в семье. Семья снимала скромную квартиру и при мизерном жалованье отца с трудом сводили концы с концами. В сентябре1883 года скончался отец, и все тяготы воспитания детей легли на плечи матери. Несмотря на бедственное положение, она сделала все, чтобы дать сыновьям хорошее образование.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1890 году Яков пошел учиться в первый класс начальной школы, а 18 августа 1890 году Яков поступил в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Белостоское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реальное училище – единственное среднее учебное заведение города. Одаренному от природы, трудолюбивому, ему очень повезло с педагогами, которые стремились дать своим ученикам не только знания, но и привить им навыки самостоятельного мышления, умения вести научный поиск.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05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2420888"/>
            <a:ext cx="78488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из создателей Дома занимательной науки в Ленинграде (1934). В 1931 – 1933 был членом президиума Ленинградской группы изучения реактивного движения, участвовал в разработке конструкции первой противоградовой ракеты. После начала Великой Отечественной войны, в 1941 читал лекции для воинов Советской  армии об ориентировании на местности без приборов, о физических законах полета пуль, снарядов, гранат. Его именем назван один из кратеров на  обратной ( невидимой) стороне Луны.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54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Детская библиотека\Desktop\img1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8640960" cy="5066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31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764704"/>
            <a:ext cx="7056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7030A0"/>
                </a:solidFill>
                <a:latin typeface="Adine Kirnberg" panose="02000000000000000000" pitchFamily="2" charset="0"/>
                <a:cs typeface="Times New Roman" panose="02020603050405020304" pitchFamily="18" charset="0"/>
              </a:rPr>
              <a:t>Основные даты</a:t>
            </a:r>
            <a:endParaRPr lang="ru-RU" sz="6000" b="1" dirty="0">
              <a:solidFill>
                <a:srgbClr val="7030A0"/>
              </a:solidFill>
              <a:latin typeface="Adine Kirnberg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2276872"/>
            <a:ext cx="79208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29 августа 1913 года – начало переписки с К.Э. Циолковским, которая продолжалась до самой смерти Циолковского.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20 ноября 1913 года – выступил с докладом в Российском обществе любителей мироведения « О возможности межпланетных сообщений», в основу которого легли идеи К.Э. Циолковского.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 1914 году написал и опубликовал дополнительную главу « Завтрак в невесомой кухне»  к роману Жюля Верна «Из пушки на луну», которой дал определение «научно – фантастическая», стал таким образом автором нового понятия.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 1915 году находясь летом на отдыхе, Перельман  познакомился с молодым врачом Анной Давидовной Каминской. Вскоре они поженились.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387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етская библиотека\Desktop\img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8568952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02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етская библиотека\Desktop\img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8496944" cy="498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77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Детская библиотека\Desktop\img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5" y="1373237"/>
            <a:ext cx="8861773" cy="5176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99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Детская библиотека\Desktop\f86cca9782020adc2bfa3a65353a5ef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7289">
            <a:off x="5892422" y="1250166"/>
            <a:ext cx="2953154" cy="2953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1772816"/>
            <a:ext cx="56166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Книга, выдержавшая как в нашей стране, так и за рубежом десятки переизданий и по-прежнему популярная среди юных и взрослых читателей, увлеченных миром занимательной математики или только открывающих его для себя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Забудьте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скучных страницах учебников. Вас ждут остроумные и хитрые задачки на смекалку и увлекательные головоломки, тайны шифрованной переписки и удивительные фокусы с цифрами, замысловатые трюки математической гимнастики и даже небольшие рассказы с математическим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секретом. Великий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популяризатор науки Яков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Исидорович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Перельман поможет вам понять: математика это занятно и очень, очень весело!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24128" y="4221088"/>
            <a:ext cx="30243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Перельман, Яков </a:t>
            </a:r>
            <a:r>
              <a:rPr lang="ru-RU" sz="1600" b="1" dirty="0" err="1"/>
              <a:t>Исидорович</a:t>
            </a:r>
            <a:endParaRPr lang="ru-RU" sz="1600" dirty="0" smtClean="0"/>
          </a:p>
          <a:p>
            <a:r>
              <a:rPr lang="ru-RU" sz="1600" dirty="0" smtClean="0"/>
              <a:t>Живая </a:t>
            </a:r>
            <a:r>
              <a:rPr lang="ru-RU" sz="1600" dirty="0"/>
              <a:t>математика: математические рассказы и головоломки / Я. И. Перельман. - М. : АСТ ; [Б. м.] : </a:t>
            </a:r>
            <a:r>
              <a:rPr lang="ru-RU" sz="1600" dirty="0" err="1"/>
              <a:t>Астрель</a:t>
            </a:r>
            <a:r>
              <a:rPr lang="ru-RU" sz="1600" dirty="0"/>
              <a:t>, 2005. - 268 с. : ил. - (Занимательная наука</a:t>
            </a:r>
            <a:r>
              <a:rPr lang="ru-RU" sz="1600" dirty="0" smtClean="0"/>
              <a:t>).</a:t>
            </a:r>
            <a:r>
              <a:rPr lang="ru-RU" sz="1600" dirty="0"/>
              <a:t> </a:t>
            </a:r>
            <a:r>
              <a:rPr lang="ru-RU" sz="1600" dirty="0" smtClean="0"/>
              <a:t> - Текст непосредственный.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05409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484</TotalTime>
  <Words>596</Words>
  <Application>Microsoft Office PowerPoint</Application>
  <PresentationFormat>Экран (4:3)</PresentationFormat>
  <Paragraphs>20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Волна</vt:lpstr>
      <vt:lpstr>Доктор занимательных наук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Мы ждем вас  с 09. до 18. суббота – выходной воскресенье с 10. до 17.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Детская библиотека</dc:creator>
  <cp:lastModifiedBy>Детская библиотека</cp:lastModifiedBy>
  <cp:revision>44</cp:revision>
  <dcterms:created xsi:type="dcterms:W3CDTF">2022-11-30T07:16:14Z</dcterms:created>
  <dcterms:modified xsi:type="dcterms:W3CDTF">2022-12-12T05:42:22Z</dcterms:modified>
</cp:coreProperties>
</file>