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86" autoAdjust="0"/>
  </p:normalViewPr>
  <p:slideViewPr>
    <p:cSldViewPr snapToGrid="0">
      <p:cViewPr varScale="1">
        <p:scale>
          <a:sx n="68" d="100"/>
          <a:sy n="68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D7E56-BC4F-4E4B-821A-8BC552D72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9748DD-8431-41EF-8BA4-490D003DD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874032-DBF9-4659-9D87-4372C3D14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F2A7-A1FC-4DDF-835D-E302DC521D41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5EF18D-D4A6-4509-B441-7923D512C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9818A5-53A4-49E6-880F-EAA1DF44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690F-2971-474F-B9F0-BFECF46A9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53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73BBE-97CE-4945-A039-6CCB4DC84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DA2C8D-1586-4ECE-BC85-9A8796DE9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B822A7-5026-4138-ABAA-FE0CB009D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F2A7-A1FC-4DDF-835D-E302DC521D41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86A86A-D380-4DC1-8EDF-67F4EC17E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BC6DED-A0EE-4459-8BDE-8E9DCF504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690F-2971-474F-B9F0-BFECF46A9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06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6BDA7BE-EDCA-471B-ACEE-8F4431EBB5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0701F3-BC53-442B-813F-F1B6FFCB6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B37487-786E-4EFD-B716-DAB52434D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F2A7-A1FC-4DDF-835D-E302DC521D41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6663A-065C-4694-9B52-16BC7944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2ABC4F-39DE-4FC8-A9B5-54E34F0B7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690F-2971-474F-B9F0-BFECF46A9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75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FEF07-0A75-4ACC-A627-1FB93CAC5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0D11AB-683D-4406-9789-ECA875CA3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50EFD5-3ADB-402B-B7E3-BA63FE0AF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F2A7-A1FC-4DDF-835D-E302DC521D41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E69363-04A4-4660-99BE-C7FD9F0F9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24A359-BE8C-4DE4-BD76-1E449C2D1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690F-2971-474F-B9F0-BFECF46A9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20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FB257-9ACD-4115-AC67-6E5A0402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34878F-7E99-420C-996D-80F733DEC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A3E3F6-599B-4296-AC0A-6088D44C5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F2A7-A1FC-4DDF-835D-E302DC521D41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59F9AA-2946-42AE-8827-03BCE495A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FC05F2-122A-478D-BAB1-5F884F598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690F-2971-474F-B9F0-BFECF46A9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25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11C67-EECA-48E0-865E-72C9F7525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D2F3D7-B6D1-4C3B-8E29-8C392CED29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CF7906-A19D-4A61-8B2D-1115A5A2B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3349B1-7E69-49D1-BB8B-8C3FC6E2F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F2A7-A1FC-4DDF-835D-E302DC521D41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ED16DD-68F9-4E14-BB94-417A0D6D9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D4EACC-A6C5-4151-8C45-BF3649629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690F-2971-474F-B9F0-BFECF46A9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32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602DD-5406-4448-BA3A-FD757B896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4A6F1E-287E-44AB-8C51-D6FF40D90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F93E43-B546-4476-B5B2-E368BAFFD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90B7E2-51EB-4903-8543-50E1F353DA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D63AF5-9604-45AD-9AC9-367C9DB0F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1323BD-3912-45AA-AFCC-C78E803E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F2A7-A1FC-4DDF-835D-E302DC521D41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88702D-A18F-480C-9597-C357F7060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3C7AAF9-CAC2-4F82-9C33-25D23D15F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690F-2971-474F-B9F0-BFECF46A9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357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8E820-F03B-4B70-BC71-E639D3375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510BC6-F3C8-4504-A158-05DFE9E65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F2A7-A1FC-4DDF-835D-E302DC521D41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24900DD-2D9A-4B89-B3D2-80CDDA1FC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154436C-3F0E-48B3-BF70-780888322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690F-2971-474F-B9F0-BFECF46A9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2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9844D6-8E18-4C40-9C6D-55A93CD4D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F2A7-A1FC-4DDF-835D-E302DC521D41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E73F13-DF9D-4B12-9278-A12724A01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0E6491-2EFB-4FB3-A3A3-F1FEB90BA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690F-2971-474F-B9F0-BFECF46A9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5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005495-CDAD-4ABE-9DDA-9864A2387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D43304-3FC6-490C-A8E6-8C70D238D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2BC9EF-6601-4F95-B4AC-C9B60918C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AA622C-26A1-40B0-BD3B-ABE9A0CAA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F2A7-A1FC-4DDF-835D-E302DC521D41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019B9-8000-4B7B-B929-41027101C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AE618C-D47F-4389-A510-6D53C4C25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690F-2971-474F-B9F0-BFECF46A9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09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DB6B16-5711-4195-9EBA-4F600F3A7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718257-D3D4-45F4-BD0C-3491F8ED1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1BCFB0-1D0D-4CD5-97D0-42A163BA2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2C0B26-ED76-49C8-8192-EC3977727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F2A7-A1FC-4DDF-835D-E302DC521D41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61075D-048D-4380-846C-62F65C68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AD6A4E-3355-4CF2-8080-AF941151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690F-2971-474F-B9F0-BFECF46A9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19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CF684-CDBA-48F2-A5C0-F58D894A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31977A-A41E-4FFE-BBE5-A2E8B2E63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9B11A5-E6B4-4465-9220-73FF55C470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6F2A7-A1FC-4DDF-835D-E302DC521D41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113621-D238-411E-B94D-AB7515EBC6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2643E5-8B83-4B6C-ABD7-9AFEC2B3B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0690F-2971-474F-B9F0-BFECF46A9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90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4F426D-19B2-4EAC-9042-326293B3F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384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8C7FC-7A8A-43ED-A358-2D0287E83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2634"/>
            <a:ext cx="9144000" cy="2387600"/>
          </a:xfrm>
        </p:spPr>
        <p:txBody>
          <a:bodyPr/>
          <a:lstStyle/>
          <a:p>
            <a:r>
              <a:rPr lang="ru-RU" b="1" dirty="0">
                <a:latin typeface="MS PMincho" panose="02020600040205080304" pitchFamily="18" charset="-128"/>
                <a:ea typeface="MS PMincho" panose="02020600040205080304" pitchFamily="18" charset="-128"/>
              </a:rPr>
              <a:t>Мир Тургенева</a:t>
            </a:r>
          </a:p>
        </p:txBody>
      </p:sp>
    </p:spTree>
    <p:extLst>
      <p:ext uri="{BB962C8B-B14F-4D97-AF65-F5344CB8AC3E}">
        <p14:creationId xmlns:p14="http://schemas.microsoft.com/office/powerpoint/2010/main" val="585849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112EC7-B2ED-4A3A-96F4-448A4A6DF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67DE733-B1D8-4B8C-BADA-FEC669362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535" y="1871003"/>
            <a:ext cx="5797062" cy="436223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 следующий год Тургенева удостоили звания почетного доктора Оксфордского университета. Проживая за границей, он все также душой тянулся к родине, что отразилось в романе «Дым» (1867). Самым крупным по объему стал его роман «Новь» (1877).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1E7BC4-4DF2-4589-830F-97086541B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403" y="1012874"/>
            <a:ext cx="3927722" cy="467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98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25414D-BB74-4F54-9BD2-0046218B8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A865E74-212B-4EE6-A8AD-41CD0B7E4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59" y="2395988"/>
            <a:ext cx="5360963" cy="206602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И. С. Тургенев скончался под Парижем 22 августа (3 сентября) 1883 года. Похоронили писателя согласно его воле в Петербурге.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E7B878-2B1F-429D-A209-D3AF18BBB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00" y="1237370"/>
            <a:ext cx="3890142" cy="438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71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D3836E-CD0E-4AE9-AD02-41418F1A4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C5304-ECA6-4225-BCFD-344356B73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5" y="218050"/>
            <a:ext cx="11859065" cy="18428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Иван Сергеевич Тургенев (1818–1883) – знаменитый русский писатель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0B3DD0-B26F-40FE-BBDE-364E86B1E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8577" y="1730326"/>
            <a:ext cx="5161012" cy="4473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-</a:t>
            </a:r>
            <a:r>
              <a:rPr lang="ru-RU" dirty="0">
                <a:ea typeface="Microsoft YaHei Light" panose="020B0502040204020203" pitchFamily="34" charset="-122"/>
              </a:rPr>
              <a:t> </a:t>
            </a:r>
            <a:r>
              <a:rPr lang="ru-RU" dirty="0">
                <a:ea typeface="Microsoft YaHei Light" panose="020B0502040204020203" pitchFamily="34" charset="-122"/>
                <a:cs typeface="Times New Roman" panose="02020603050405020304" pitchFamily="18" charset="0"/>
              </a:rPr>
              <a:t>реалист, поэт, публицист и драматург, прозаик и переводчик. классик русской литературы XIX века. Творчество Тургенева включает шесть романов, множество рассказов, повестей, статей, пьес и стихотворений. Среди его самых знаменитых произведений — "Муму" и "Отцы и дети".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7A4619-AB52-4CE4-9C28-329C57751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64" y="1674057"/>
            <a:ext cx="3418793" cy="447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58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455455-9BCA-46E0-B188-E22813E2A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B4B6D01-F5E1-41E2-B51B-4E9C7A695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528" y="1869637"/>
            <a:ext cx="5525088" cy="5255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Иван Сергеевич Тургенев – русский писатель-реалист XIX века, поэт, переводчик и член-корреспондент Петербургской АН. Тургенев родился 28 октября (9 ноября) 1818 года в городе Орёл в дворянской семье. Отец писателя был отставным офицером, а мать – потомственной дворянкой.</a:t>
            </a: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E56D7B-9F51-4B5D-A30A-78AF3C58F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56" y="801176"/>
            <a:ext cx="3541542" cy="52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96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D5E811-2031-4783-AD02-2308E130C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7AB1B0D-B37C-4267-B7CC-0809F0321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4704" y="2214414"/>
            <a:ext cx="5853332" cy="503748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Детство Тургенева прошло в родовом имении, где у него были личные учителя, гувернеры, крепостные няньки.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617BFF-8793-49D2-9EB3-05E795CEE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31" y="1280782"/>
            <a:ext cx="5508243" cy="379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32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C93694-05D8-4E2F-A620-D65416343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08D262F-8F3D-4E20-BF41-702487329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542" y="1744395"/>
            <a:ext cx="6683326" cy="4699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1827 году семья Тургеневых переехала в Москву с целью дать детям достойное образование. Там он учился в пансионе, затем занимался с частными учителями. Писатель с детства владел несколькими иностранными языками, включая английский, французский и немецкий.</a:t>
            </a: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C1AEE8-3810-469E-AE5D-EF90BBD5A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51" y="960002"/>
            <a:ext cx="4363440" cy="426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68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600238-E494-4BA9-9F48-81E51FD4C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C073CE5-4290-400F-B6E1-DD8E470F9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504" y="1074932"/>
            <a:ext cx="6444175" cy="578306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1833 году Иван поступил в Московский университет, а через год перевелся в Петербургский на словесное отделение. В 1838 году он уехал в Берлин на лекции классической филологии. Там он познакомился с Бакуниным и Станкевичем, встречи с которыми имели большое значение для писателя. За два года проведенных за границей, он успел побывать во Франции, Италии, Германии и Голландии. 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03F2CB-4361-4BDB-95B5-9244A91B9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51" y="886265"/>
            <a:ext cx="3945194" cy="48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24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12D8DB-5FFA-4A57-AEF2-EFA30CC36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596A265-FD41-4FB1-B766-D2A88AD22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391" y="1477108"/>
            <a:ext cx="6852138" cy="44466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Возвращение на родину состоялось в 1841 году. В это же время он начинает активно посещать литературные кружки, где знакомится с Гоголем, Герценом, Аксаковым и т.д.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В 1843 году Тургенев поступил на службу в канцелярию министра внутренних дел. В этот же год он познакомился с Белинским, который оказал немалое влияние на становление литературных и общественных взглядов молодого писателя.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39166F-C39C-4BC6-8806-55699F759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16" y="976256"/>
            <a:ext cx="4045760" cy="490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57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B89D01-CE03-417C-B9D7-BCC80440C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476F32A-E50B-4235-BF0D-202F8E5F8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6234" y="1185862"/>
            <a:ext cx="6598920" cy="44862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В 1846 году Тургенев написал несколько произведений: «Бретёр», «Три портрета», «Нахлебник», «Провинциалка» и т.д. В 1852 году появился один из лучших рассказов писателя – «Муму». Рассказ был написан во время отбывания ссылки в Спасском-Лутовинове.</a:t>
            </a:r>
            <a:br>
              <a:rPr lang="ru-RU" dirty="0"/>
            </a:br>
            <a:r>
              <a:rPr lang="ru-RU" dirty="0"/>
              <a:t> В 1852 году появляются «Записки охотника», а после смерти Николая I были опубликованы 4 крупнейших произведения Тургенева: «Накануне», «Рудин», «Отцы и дети», «Дворянское гнездо».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6B3065-A9A9-4072-A928-6D3784258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27" y="184052"/>
            <a:ext cx="2508721" cy="37689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223F0DB-F344-46A7-BD5F-1CD6ABF8A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659" y="1185862"/>
            <a:ext cx="2508721" cy="37865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523013-C37A-40EC-9061-9CA1CD823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143" r="19768"/>
          <a:stretch/>
        </p:blipFill>
        <p:spPr>
          <a:xfrm>
            <a:off x="285915" y="3155231"/>
            <a:ext cx="2435433" cy="380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87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9237B8-8A14-42DA-85AC-1F073CB4C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C421713-02A9-49D8-BD6D-ECA796D14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59" y="1242792"/>
            <a:ext cx="6387905" cy="46128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Тургенев тяготел к кругу литераторов-западников. В 1863 году вместе с семейством Виардо уехал в Баден-Баден, где активно участвовал в культурной жизни и завязывал знакомства с лучшими писателями Западной Европы.</a:t>
            </a:r>
          </a:p>
          <a:p>
            <a:pPr marL="0" indent="0">
              <a:buNone/>
            </a:pPr>
            <a:r>
              <a:rPr lang="ru-RU" dirty="0"/>
              <a:t>Вскоре он стал редактором зарубежных переводчиков русских писателей. В 1878 году он был назначен вице-президентом на международном конгрессе по литературе, проведенном в Париже.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D3A3BF-93F5-4C2E-A1B3-9F1B93081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70" y="1002322"/>
            <a:ext cx="3944619" cy="485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021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521</Words>
  <Application>Microsoft Office PowerPoint</Application>
  <PresentationFormat>Широкоэкранный</PresentationFormat>
  <Paragraphs>15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Microsoft YaHei</vt:lpstr>
      <vt:lpstr>Microsoft YaHei Light</vt:lpstr>
      <vt:lpstr>MS PMincho</vt:lpstr>
      <vt:lpstr>Arial</vt:lpstr>
      <vt:lpstr>Calibri</vt:lpstr>
      <vt:lpstr>Calibri Light</vt:lpstr>
      <vt:lpstr>Тема Office</vt:lpstr>
      <vt:lpstr>Мир Тургенева</vt:lpstr>
      <vt:lpstr>Иван Сергеевич Тургенев (1818–1883) – знаменитый русский писатель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Тургенева</dc:title>
  <dc:creator>Ольга Пересыпко</dc:creator>
  <cp:lastModifiedBy>Ольга Пересыпко</cp:lastModifiedBy>
  <cp:revision>2</cp:revision>
  <dcterms:created xsi:type="dcterms:W3CDTF">2023-08-31T04:01:26Z</dcterms:created>
  <dcterms:modified xsi:type="dcterms:W3CDTF">2023-09-04T05:38:21Z</dcterms:modified>
</cp:coreProperties>
</file>