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C5D0-84EC-44E0-A157-0C56DBFF2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F75640-43D7-4F02-8EE8-A500C47DC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B3172-DC77-4C67-830D-E319FE1A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73B27-1AF9-45CB-A22C-AC18E393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53897-E8B9-45D1-8754-134D4E4F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4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C62F1-4A65-4FFE-89AA-0570A180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8313D0-B03B-4A16-A9AF-E08C2B46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43D26-F06B-492E-B142-141A191F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623585-C732-40CB-98C9-9F729D71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712A6-B37A-4C7C-96EC-5F81EF92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4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957D16-49CB-47D5-97ED-A2693F9A2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0F41D5-6F08-4E62-B71D-C63FE9395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B5C21-84F4-4F0D-984E-F01FA69E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AC34A5-55E0-4E6E-85B7-E7BEAE62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1CC18A-4FB5-447E-B8B7-A4B101C0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0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EDC1E-07BD-48CA-A474-77A73DE0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9B98C-EA89-4B16-81C2-CD0ABE32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DAAE4-EB49-42AA-AF9B-2C3F4884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A5587-BEB4-422D-9935-155DD5DF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17D7B-ECA8-45B3-BBD1-DABCB9A7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3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3B957-62DE-4B49-85F3-C09C0F5E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97B608-320A-46B5-BD69-AE23A580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B9C34-C689-4629-9E20-C46B693E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5E609-A5AE-49BC-994D-E4D4A8EC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B9E86-4355-4ABD-86F3-03CA2E57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3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D962D-10FF-4E9A-B803-45F7EEA9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1288C-5396-4DDB-A19C-EC96314A6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395436-F4E0-482C-8BE2-E87ED9491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7FD65C-AA3C-41CF-BBAC-9E6EA665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1D0CF3-A423-4115-8536-BF5D526E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43A0CB-A354-47D3-A755-CE89E105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3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C8C93-8884-459D-872F-510D3E11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3B3C93-A25A-47BB-8DE7-28C31A2B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B2B75-3BA9-4CE8-B1B4-E7EB64422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1AE43D-FD95-4A39-B3D4-46F74CFD8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54F5BD-BAB8-42E8-82D4-C3F36E6D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BA6481-4892-4D61-A9AB-66C08308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5AB045-B624-47AF-BA3F-ACE3025B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768B71-B308-449C-9F06-33BE1793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41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8465-360A-46F9-B99B-B14BE398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88653D-092E-4DF7-B70A-E8E97FA0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D653B7-9A8A-4F44-A87A-63E11D7C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21C219-DF23-4F66-A95F-E9E83E7A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4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78611-E1C6-49DD-94D4-2A6540EE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531801-A86A-4F77-B1E1-35C7F39C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965FCA-BC6D-48C4-9866-E3D327BC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1EDB4-2EB0-4961-9DB2-544E8F54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38DB1-6621-4ACB-9B85-E4EC0DE95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83DA6B-4018-4C2B-95A5-FCC8365D2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468019-A091-4968-824C-D63BA7ED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5ED7A9-C5B2-4AB9-B539-70B0A254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0911B9-0B32-4918-9A70-602B3F25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4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D432B-BC31-4438-B8A3-565A62DE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3213D4-D5B4-4545-A94B-C524C7448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2B5408-4EDF-4343-BA44-26F86F5D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E2F12-8331-48B9-82C7-8931925C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E40157-F048-4BB1-820F-48AE3369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033E21-E80A-4DF7-AC32-02508B5D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2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C039D-DB2C-474A-9EF0-AFD499BF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F1210-93AA-402C-BBB9-21C27DB4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CD046-A8E8-4416-871C-D07B53BD5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4AD2-E834-4371-8501-2A4E55FF7E1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A1B20-1FB3-4708-99DE-23A673FC9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5F1F17-1193-49F4-AE40-48A97F982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92BF8-8208-4B5D-AE31-B8EE43ED2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2CF02F-F069-44BC-920A-2EBF08681B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33" y="353284"/>
            <a:ext cx="10066534" cy="72205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7F6BD-7327-42AE-A726-A44CEE830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6024" y="604911"/>
            <a:ext cx="9739952" cy="2387600"/>
          </a:xfrm>
          <a:ln>
            <a:noFill/>
          </a:ln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«2024 - ГОД СЕМЬИ»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ПОДБОРКА КНИГ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3514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5C56FC-7A06-45B8-8F73-3D59829D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453" y="344659"/>
            <a:ext cx="6725529" cy="65133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Мэг </a:t>
            </a:r>
            <a:r>
              <a:rPr lang="ru-RU" b="1" dirty="0" err="1"/>
              <a:t>Микер</a:t>
            </a:r>
            <a:r>
              <a:rPr lang="ru-RU" b="1" dirty="0"/>
              <a:t> «Мама и сын»</a:t>
            </a:r>
          </a:p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Мама - главная женщина в жизни мальчика. Именно мама должна помочь сыну найти цель и предназначение в жизни, научиться понимать и прощать, стать самостоятельным и нести ответственность за свои поступки. И мамам, конечно, нелегко. Как найти правильные слова и поддержать в сложной ситуации? Как стать хорошим примером? Как научиться выражать свою любовь и поддержку, а в нужный момент с легким сердцем отпустить сына во взрослую жизнь? Книга Мэг </a:t>
            </a:r>
            <a:r>
              <a:rPr lang="ru-RU" dirty="0" err="1"/>
              <a:t>Микер</a:t>
            </a:r>
            <a:r>
              <a:rPr lang="ru-RU" dirty="0"/>
              <a:t> призвана помочь им в этом непростом, но важном деле.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438B9-61F8-4C76-83B7-E74B145D6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" y="432556"/>
            <a:ext cx="451752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48B6541-896C-461D-8FCE-CA1552FAE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437" y="875090"/>
            <a:ext cx="6795867" cy="6215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Кристина Гросс-Ло «Родители без границ»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Правильно ли мы воспитываем детей? Кристина Гросс-Ло, мама двух девочек и двух мальчиков, признанный эксперт в области воспитания, считает, что лучший способ оценить собственные действия - взглянуть на них через призму иной культуры.</a:t>
            </a:r>
            <a:br>
              <a:rPr lang="ru-RU" dirty="0"/>
            </a:br>
            <a:r>
              <a:rPr lang="ru-RU" dirty="0"/>
              <a:t>Ее книга - уникальный анализ традиций воспитания детей из разных уголков нашей "глобальной деревни".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8FE9CA-88D8-4430-A7AE-715FEFC21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96" y="517907"/>
            <a:ext cx="4645555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19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902A77-0F4D-4359-ADB0-5B08B105E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995" y="98474"/>
            <a:ext cx="6790005" cy="67595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Андрей Максимов </a:t>
            </a:r>
            <a:br>
              <a:rPr lang="ru-RU" b="1" dirty="0"/>
            </a:br>
            <a:r>
              <a:rPr lang="ru-RU" b="1" dirty="0"/>
              <a:t>«Дети как зеркало»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ней Вы найдете весьма своеобразные рассуждения о том, как выстроить отношения с собственным ребенком, и, что особенно важно, практические советы - как это сделать.</a:t>
            </a:r>
          </a:p>
          <a:p>
            <a:pPr marL="0" indent="0">
              <a:buNone/>
            </a:pPr>
            <a:r>
              <a:rPr lang="ru-RU" dirty="0"/>
              <a:t>Мы много говорим о том, как воспитывать детей. А как должны воспитываться родители? Что они должны переделывать в самих себе, понимая, что дети </a:t>
            </a:r>
            <a:r>
              <a:rPr lang="ru-RU" dirty="0" err="1"/>
              <a:t>зеркалят</a:t>
            </a:r>
            <a:r>
              <a:rPr lang="ru-RU" dirty="0"/>
              <a:t> их? Как влияют родители на детей даже тогда, когда не думают об этом? Как воспитывать себя взрослому, чтобы его влияние не ребенка было позитивным?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7E9B7-8B28-4DB8-98CF-4BB28A8BE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44" y="517907"/>
            <a:ext cx="4755292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344914-4931-4DFE-A903-31CFD476D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471" y="661181"/>
            <a:ext cx="6189785" cy="66610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Андрей Максимов </a:t>
            </a:r>
            <a:br>
              <a:rPr lang="ru-RU" b="1" dirty="0"/>
            </a:br>
            <a:r>
              <a:rPr lang="ru-RU" b="1" dirty="0"/>
              <a:t>«Как не стать врагом своему ребенку»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книге есть абсолютно оригинальные, философские размышления о том, как строились раньше и строятся сегодня взаимоотношения между взрослыми и детьми и сугубо практические советы - что нужно сделать для того, чтобы не стать своему ребенку врагом. Каждую главу дополняют философские притчи- сказки, которые будут интересны...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21167-75DB-4B3B-93FB-F0BBED2A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62" y="516987"/>
            <a:ext cx="4755292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6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25CC71-928A-4264-BBD7-7CA36C45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873" y="435264"/>
            <a:ext cx="6563435" cy="5406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b="1" dirty="0" err="1"/>
              <a:t>Наринэ</a:t>
            </a:r>
            <a:r>
              <a:rPr lang="ru-RU" b="1" dirty="0"/>
              <a:t>  </a:t>
            </a:r>
            <a:r>
              <a:rPr lang="ru-RU" b="1" dirty="0" err="1"/>
              <a:t>Абгарян</a:t>
            </a:r>
            <a:r>
              <a:rPr lang="ru-RU" b="1" dirty="0"/>
              <a:t> «</a:t>
            </a:r>
            <a:r>
              <a:rPr lang="ru-RU" b="1" dirty="0" err="1"/>
              <a:t>Манюня</a:t>
            </a:r>
            <a:r>
              <a:rPr lang="ru-RU" b="1" dirty="0"/>
              <a:t>»</a:t>
            </a:r>
          </a:p>
          <a:p>
            <a:pPr marL="0" indent="0">
              <a:buNone/>
            </a:pPr>
            <a:r>
              <a:rPr lang="ru-RU" dirty="0"/>
              <a:t> Светлый, пропитанный солнцем и запахами южного базара и потрясающе смешной рассказ о детстве, о двух девочках-подружках Наре и </a:t>
            </a:r>
            <a:r>
              <a:rPr lang="ru-RU" dirty="0" err="1"/>
              <a:t>Манюне</a:t>
            </a:r>
            <a:r>
              <a:rPr lang="ru-RU" dirty="0"/>
              <a:t>, о грозной и доброй </a:t>
            </a:r>
            <a:r>
              <a:rPr lang="ru-RU" b="1" dirty="0"/>
              <a:t>Ба — бабушке </a:t>
            </a:r>
            <a:r>
              <a:rPr lang="ru-RU" b="1" dirty="0" err="1"/>
              <a:t>Манюни</a:t>
            </a:r>
            <a:r>
              <a:rPr lang="ru-RU" b="1" dirty="0"/>
              <a:t>, и о куче их родственников</a:t>
            </a:r>
            <a:r>
              <a:rPr lang="ru-RU" dirty="0"/>
              <a:t>, постоянно попадающих в казусные ситуации. Это то самое теплое, озорное и полное веселых приключений детство, которое делает человека счастливым на всю жизнь. Книга — лауреат премии «Рукопись года».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15408F-5C03-4AB0-8537-9C89B245DE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590" y="5232791"/>
            <a:ext cx="2437814" cy="16252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202D6-FC19-4330-AFB0-47F3F10E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96" y="435264"/>
            <a:ext cx="463945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5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F7EBD4-ED44-429A-B126-F9CBADC9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556" y="564014"/>
            <a:ext cx="582759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Павел Санаев «Похороните меня за плинтусом»</a:t>
            </a:r>
          </a:p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dirty="0"/>
              <a:t>-о взаимоотношении между </a:t>
            </a:r>
            <a:r>
              <a:rPr lang="ru-RU" b="1" dirty="0"/>
              <a:t>мамой и бабушкой </a:t>
            </a:r>
            <a:r>
              <a:rPr lang="ru-RU" dirty="0"/>
              <a:t>главного героя, воспоминания из детства самого автора книги.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F66764-C4D0-4174-91A9-0DAD792E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6" y="432556"/>
            <a:ext cx="4639458" cy="5992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21152F-B9CE-41A5-BB64-5ED66AEA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191" y="3216686"/>
            <a:ext cx="2147048" cy="2277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68C907-6DBA-4614-B24D-479F11DBC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428" y="4147562"/>
            <a:ext cx="2147048" cy="22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2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5CEC08-4458-4CA1-8D80-358EB90D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209" y="1951631"/>
            <a:ext cx="5740020" cy="52352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А. </a:t>
            </a:r>
            <a:r>
              <a:rPr lang="ru-RU" b="1" dirty="0" err="1"/>
              <a:t>Амраева</a:t>
            </a:r>
            <a:r>
              <a:rPr lang="ru-RU" b="1" dirty="0"/>
              <a:t>  « Я хочу жить»</a:t>
            </a:r>
          </a:p>
          <a:p>
            <a:pPr marL="0" indent="0">
              <a:buNone/>
            </a:pPr>
            <a:r>
              <a:rPr lang="ru-RU" b="1" dirty="0"/>
              <a:t>-</a:t>
            </a:r>
            <a:r>
              <a:rPr lang="ru-RU" dirty="0"/>
              <a:t>книга о подростках  из </a:t>
            </a:r>
            <a:r>
              <a:rPr lang="ru-RU" b="1" dirty="0"/>
              <a:t>трудных семей</a:t>
            </a:r>
            <a:r>
              <a:rPr lang="ru-RU" dirty="0"/>
              <a:t> и их признании жизни -как бесценного дара.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14E1F-295D-4E77-8C2F-61C82063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11" y="432556"/>
            <a:ext cx="463945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0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FD0F84-3A7B-4B08-963F-25480B459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521" y="432556"/>
            <a:ext cx="6212594" cy="5098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Луиза Мэй </a:t>
            </a:r>
            <a:r>
              <a:rPr lang="ru-RU" b="1" dirty="0" err="1"/>
              <a:t>Олкотт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«Хорошие жены» 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Книга  представляет собой историю о том, как </a:t>
            </a:r>
            <a:r>
              <a:rPr lang="ru-RU" b="1" dirty="0"/>
              <a:t>четыре сестры</a:t>
            </a:r>
            <a:r>
              <a:rPr lang="ru-RU" dirty="0"/>
              <a:t> — Мег, Джо, Бет и Эми — стараются найти свое место в жизни на фоне сложных социальных и экономических условий того времени.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D158D-F020-45D5-8C2A-C92EDD98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2556"/>
            <a:ext cx="4639458" cy="5992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5B665-B02F-4716-85C1-7D7DA2DB3D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050" y="4075014"/>
            <a:ext cx="3935536" cy="27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74CBC7-866E-4B07-B758-9D257A9D0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518" y="563360"/>
            <a:ext cx="5717275" cy="5731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Маркус </a:t>
            </a:r>
            <a:r>
              <a:rPr lang="ru-RU" b="1" dirty="0" err="1"/>
              <a:t>Зусак</a:t>
            </a:r>
            <a:r>
              <a:rPr lang="ru-RU" b="1" dirty="0"/>
              <a:t> «Братья </a:t>
            </a:r>
            <a:r>
              <a:rPr lang="ru-RU" b="1" dirty="0" err="1"/>
              <a:t>Волф</a:t>
            </a:r>
            <a:r>
              <a:rPr lang="ru-RU" b="1" dirty="0"/>
              <a:t>» </a:t>
            </a:r>
          </a:p>
          <a:p>
            <a:pPr marL="0" indent="0">
              <a:buNone/>
            </a:pPr>
            <a:r>
              <a:rPr lang="ru-RU" dirty="0"/>
              <a:t>Знакомьтесь: Стивен, Рубен и Кэмерон </a:t>
            </a:r>
            <a:r>
              <a:rPr lang="ru-RU" dirty="0" err="1"/>
              <a:t>Волфы</a:t>
            </a:r>
            <a:r>
              <a:rPr lang="ru-RU" dirty="0"/>
              <a:t>. Три брата из типичной, не слишком обеспеченной австралийской семьи.</a:t>
            </a:r>
            <a:br>
              <a:rPr lang="ru-RU" dirty="0"/>
            </a:br>
            <a:r>
              <a:rPr lang="ru-RU" b="1" dirty="0"/>
              <a:t>Они любят свою семью</a:t>
            </a:r>
            <a:r>
              <a:rPr lang="ru-RU" dirty="0"/>
              <a:t>, но не знают об этом, ругаются с газетчиком и боятся будущего. Они </a:t>
            </a:r>
            <a:r>
              <a:rPr lang="ru-RU" b="1" dirty="0"/>
              <a:t>братья</a:t>
            </a:r>
            <a:r>
              <a:rPr lang="ru-RU" dirty="0"/>
              <a:t>, и потому раз за разом </a:t>
            </a:r>
            <a:r>
              <a:rPr lang="ru-RU" b="1" dirty="0"/>
              <a:t>вытаскивают друг друга из различных передряг </a:t>
            </a:r>
            <a:r>
              <a:rPr lang="ru-RU" dirty="0"/>
              <a:t>и двигаются дальше, несмотря на прилетающие под дых трудности судьбы.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8C2F2-63A3-4FA9-94B2-49709254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77" y="362446"/>
            <a:ext cx="4639458" cy="6133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65C38-F519-4D1B-AD34-AA31161A6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82" y="5126683"/>
            <a:ext cx="1148818" cy="17313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F637B5-9DB7-4E87-A8ED-11E9E320E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184" y="2644350"/>
            <a:ext cx="1184979" cy="15692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0F24A5-7774-495C-BDA6-CFC9B8F44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266" y="5888"/>
            <a:ext cx="1148817" cy="16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78B8A2-19E3-45D1-889E-B512BC05F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106" y="225083"/>
            <a:ext cx="6566364" cy="6632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/>
              <a:t>Маша </a:t>
            </a:r>
            <a:r>
              <a:rPr lang="ru-RU" b="1" dirty="0" err="1"/>
              <a:t>Трауб</a:t>
            </a:r>
            <a:r>
              <a:rPr lang="ru-RU" b="1" dirty="0"/>
              <a:t> «Истории моей мамы»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Мама все время рассказывает истории - мимоходом, пока варит кофе. Истории, которые невозможно придумать, а можно только прожить, будучи одним из главных героев.</a:t>
            </a:r>
          </a:p>
          <a:p>
            <a:pPr marL="0" indent="0">
              <a:buNone/>
            </a:pPr>
            <a:r>
              <a:rPr lang="ru-RU" dirty="0"/>
              <a:t>«Истории моей мамы»– яркое подтверждение того факта, что Маше </a:t>
            </a:r>
            <a:r>
              <a:rPr lang="ru-RU" dirty="0" err="1"/>
              <a:t>Трауб</a:t>
            </a:r>
            <a:r>
              <a:rPr lang="ru-RU" dirty="0"/>
              <a:t> одинаково хорошо удается и уморительно смешное, и пронзительно лирическое, и невыносимо печальное. Она увлекательно описывает самые обыденные вещи и не боится приоткрывать дверь в </a:t>
            </a:r>
            <a:r>
              <a:rPr lang="ru-RU" b="1" dirty="0"/>
              <a:t>уютный душевный мир своей семьи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FEC7C7-05A5-49BD-9DEB-5AD2ECB8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99" y="432556"/>
            <a:ext cx="463945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0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E68D15-7E08-40D5-A62A-DE40D32F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874" y="1000550"/>
            <a:ext cx="6316394" cy="48568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Маша </a:t>
            </a:r>
            <a:r>
              <a:rPr lang="ru-RU" b="1" dirty="0" err="1"/>
              <a:t>Трауб</a:t>
            </a:r>
            <a:r>
              <a:rPr lang="ru-RU" b="1" dirty="0"/>
              <a:t>  </a:t>
            </a:r>
            <a:br>
              <a:rPr lang="ru-RU" b="1" dirty="0"/>
            </a:br>
            <a:r>
              <a:rPr lang="ru-RU" b="1" dirty="0"/>
              <a:t>"Моя бабушка — Лермонтов"</a:t>
            </a:r>
          </a:p>
          <a:p>
            <a:pPr marL="0" indent="0">
              <a:buNone/>
            </a:pPr>
            <a:r>
              <a:rPr lang="ru-RU" dirty="0"/>
              <a:t>Самые счастливые воспоминания у меня связаны с бабушкой. Я написала книгу "Истории моей мамы", но и истории моей бабушки им нисколько не уступают. Самый верный способ высушить слезы и взрослого, и ребенка - рассмешить его. Я смеялась все свое детство.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205DF1-3FEC-4E77-93F5-C5D81A6C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71" y="432555"/>
            <a:ext cx="463945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E32429-23D3-4F22-8CCD-97558FF6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3" y="556796"/>
            <a:ext cx="6022145" cy="57444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Оскара </a:t>
            </a:r>
            <a:r>
              <a:rPr lang="ru-RU" b="1" dirty="0" err="1"/>
              <a:t>Бренифье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"Сделать счастливыми наших детей"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/>
              <a:t>Часто взрослому человеку трудно подобрать слова, чтобы объяснить ребенку то, что кажется очевидным. Еще труднее говорить с ним на вечные темы бытия. Это книга поможет ответить на следующие важные вопросы: - Что такое правда? - Что значит быть свободным? - Почему люди боятся перемен? Книга поможет родителям подобрать правильные слова для непростой беседы с ребенком.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404C63-D3F0-45B8-9CAB-B2646D397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01" y="432556"/>
            <a:ext cx="4639458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8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213</Words>
  <Application>Microsoft Office PowerPoint</Application>
  <PresentationFormat>Широкоэкранный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«2024 - ГОД СЕМЬИ» ПОДБОРКА КНИГ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«2024 - Год семьи» подборка книг </dc:title>
  <dc:creator>Ольга Пересыпко</dc:creator>
  <cp:lastModifiedBy>PROGRAMMIST</cp:lastModifiedBy>
  <cp:revision>7</cp:revision>
  <dcterms:created xsi:type="dcterms:W3CDTF">2024-01-09T09:26:43Z</dcterms:created>
  <dcterms:modified xsi:type="dcterms:W3CDTF">2024-01-10T05:13:06Z</dcterms:modified>
</cp:coreProperties>
</file>