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birint.ru/books/21469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0" descr="Эмблема МБУК Большеулуйская ЦБ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78958"/>
            <a:ext cx="686082" cy="7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150691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Большеулуйская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ЦБС» Центральная районная библиотека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им. Героя России А.Н. Захарчука.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6277929"/>
            <a:ext cx="2915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Улуй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4934" y="6265030"/>
            <a:ext cx="423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заведующая отделом обслуживания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Бормова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Т.И.</a:t>
            </a:r>
          </a:p>
        </p:txBody>
      </p:sp>
      <p:pic>
        <p:nvPicPr>
          <p:cNvPr id="1027" name="Picture 3" descr="C:\Users\admin\Desktop\pxk7gpcntcwi8d6vwyb99v7uydwqlvny4hhzuraxluckad52wgx3i21qsnw1qstknemokp1rtueayldmxg5-qtu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5" t="7185" r="17994" b="14252"/>
          <a:stretch/>
        </p:blipFill>
        <p:spPr bwMode="auto">
          <a:xfrm>
            <a:off x="179513" y="100067"/>
            <a:ext cx="1152128" cy="8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"/>
          <a:stretch/>
        </p:blipFill>
        <p:spPr bwMode="auto">
          <a:xfrm>
            <a:off x="811386" y="997593"/>
            <a:ext cx="7417390" cy="533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2584" y="1124744"/>
            <a:ext cx="549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«Воинский долг на земле не изменен»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95828"/>
            <a:ext cx="6516216" cy="115409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Афганская война: как это было: фотоальбом / А. А.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Проханов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- Москва: Планета, 1991. - 236 с. - 8.70 р. - Текст: непосредственный.</a:t>
            </a:r>
            <a:b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1156"/>
            <a:ext cx="2808312" cy="411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49394" y="2132856"/>
            <a:ext cx="54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Драматично складывается судьба воинов бывшего афганского контингента войск. Этот бесценный фермент армии, обладающий реальным боевым опытом, проявивший способность воевать и проливать кровь за государство, последний контингент "государственников", погибавший во имя государственной идеи в ущельях и пустынях Азии,- этот контингент, вернувшись на Родину, был государством отвергнут. Государство не защитило его, испугалось его, отдало на откуп общественным и национальным стихиям. И афганское движение, пытавшееся на первых порах консолидироваться, сложиться в "афганское братство", сегодня являет собой противоречивый, рассеченный, враждующий между собой конгломерат.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0" y="404664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0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95828"/>
            <a:ext cx="6912768" cy="115409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пламени Афганистана: стихи и песни советских воинов, выполнявших интернациональный долг в Афганистане и стихи, посвященные им / [сост. и вступ. ст. Петра Ткаченко ;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худож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Юрий Баранов]. - Москва: Советская Россия, 1990. - 317, [2] с. : ил. ). - Текст: непосредственный.</a:t>
            </a: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9394" y="2564904"/>
            <a:ext cx="50270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Этот поэтический сборник составили произведения, посвященные службе и подвигам воинов-интернационалистов на афганской земле в 1979-1988 гг. Многие из этих стихов, написанные как профессиональными авторами, так и самими воинами-афганцами, рождались как песни, записывались на кассеты и пластинки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0" y="332656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816460" cy="381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5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95828"/>
            <a:ext cx="6912768" cy="1154097"/>
          </a:xfrm>
        </p:spPr>
        <p:txBody>
          <a:bodyPr>
            <a:no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 имя высокой цели: рассказывают воины / сост. И. А. Пономарев. - Санкт-Петербург :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Лениздат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1988. - 160 с. : ил. - Текст: непосредственный.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9394" y="2564904"/>
            <a:ext cx="5027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4" y="2230022"/>
            <a:ext cx="2673401" cy="421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0068" y="2230022"/>
            <a:ext cx="526241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Авторы этой книги - воины-ленинградцы, проявившие героизм и мужество на афганской земле, - повествуют о суровых днях боевых испытаний. Выполняя свой интернациональный долг, они помогли афганскому народу отстоять свою независимость и свободу, спасли тысячи детей, стариков и женщин от кровавой расправы наемных убийц и террористов. Их подвиги навсегда останутся символом советско-афганской дружбы.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71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6912768" cy="11540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Когда поют солдаты. Современное песенное творчество советских воинов, выполняющих интернациональный долг в Афганистане / сост. П. И. Ткаченко. - 3-е изд. - Москва : Молодая гвардия, 1988. - 175 с. - Текст: непосредственный.</a:t>
            </a:r>
            <a:r>
              <a:rPr lang="ru-RU" sz="18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8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9394" y="2348880"/>
            <a:ext cx="502706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 книге собраны современные самодеятельные песни, а также песни на стихи армейских поэтов, которые поют советские воины, выполняющие интернациональный долг в составе ограниченного контингента советских войск в Афганистане. Песни свидетельствуют о мужестве, стойкости, высоких идейно-политических и моральных качествах наших воинов.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8533"/>
            <a:ext cx="2809017" cy="374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95828"/>
            <a:ext cx="6912768" cy="11540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Звезды славы боевой. На земле Афганистана / сост. И. М. Дынин. - Москва  Воениздат, 1988. - 224 с.- Текст: непосредственный.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1" y="432801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652632" cy="411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276872"/>
            <a:ext cx="4572000" cy="40077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очерках в публицистической форме рассказывается о воинах, удостоенных звания Героя Советского Союза за проявленные мужество и отвагу при выполнении интернационального долга. Славные сыны нашей многонациональной Отчизны, они продемонстрировали высочайший героизм, оказывая братскую помощь афганскому народу.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77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95828"/>
            <a:ext cx="6912768" cy="11540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Памяти павших. Книга памяти Красноярского края. Северный Кавказ 1994 - 2014 / Е. Лалетина [и др.] ; Агентство печати и массовых коммуникаций Красноярского края). - Красноярск :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Поликор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2015. - 320 с. : ил. - Текст: непосредственный.</a:t>
            </a: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492896"/>
            <a:ext cx="4572000" cy="716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805180" cy="413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81536" y="1772816"/>
            <a:ext cx="590465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Книга рассказывает не просто о драматичном периоде в истории нашей страны,  а о настоящих героях своего времени. Вспыхнувшая на исходе столетия чеченская война стала нашей общей трагедией и бедой. В центре событий оказались совсем юные, 18-летние мальчишки, неопытные, неокрепшие. Но они сумели до конца исполнить свой долг.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      Тогда мало кто предполагал, что очень скоро все это выльется в настоящую войну, с которой, увы, вернутся не все. Более 12000 российских военнослужащих пропали без вести в этой войне. Среди них 188 – жители Красноярского края. В книге представлен материал о воинах -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большеулуйцах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Лукьянове Сергее Ивановиче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(25.04.1976-08.01.1995),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Захарчуке Андрее Николаевиче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(22.07.1974-28.05.1995).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49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912768" cy="11540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Трошев, 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Г.Н.  Чеченский 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излом: 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дневники воспоминания/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Г.Н.Трошев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– 2-е изд. – Москва: Время, 2009. – 416с. - Текст: непосредственный.</a:t>
            </a: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0" y="404664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492896"/>
            <a:ext cx="4572000" cy="716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520280" cy="38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81012" y="2348880"/>
            <a:ext cx="495142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Генерал Трошев в своей книге воспоминание  пишет о  том как предостеречь  всех от повторения допущенных в 90-е  серьезных ошибок- политических и военных. Она наполнена подробностями боевых операций и точными деталями воинской жизни.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85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95828"/>
            <a:ext cx="6912768" cy="11540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Зорин, 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В. Чечня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кремнистый путь к миру: дневник не для себя/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В.Зорин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Москва: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Виоланта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1997.- 383с. - Текст: непосредственный.</a:t>
            </a: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6" y="404664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492896"/>
            <a:ext cx="4572000" cy="716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9"/>
            <a:ext cx="283270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2204864"/>
            <a:ext cx="532859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Владимир Зорин одиннадцать месяцев провел в Чечне в должности первого заместителя  Территориального управления федеральных органов исполнительной власти Российской Федерации в Чеченской Республике. Его книга - не воспоминания о прошлом, не мемуары, скорее своеобразный дневник, в котором события чеченского конфликта зафиксированы статьями, беседами и интервью журналистов различных информационных агентств радио и телевидения.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5589"/>
            <a:ext cx="6912768" cy="11540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Алехин, Геннадий Тимофеевич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  По ту сторону чеченской войны / Г. Т. Алехин. - 2-е изд.,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испр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и доп. - Москва: Вече, 2019. - 288 с. : ил. - (Военные мемуары). - Текст : непосредственный.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6" y="332656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492896"/>
            <a:ext cx="4572000" cy="716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4001"/>
            <a:ext cx="2646040" cy="431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1779686"/>
            <a:ext cx="6102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Военный журналист полковник запаса Геннадий Алехин оказался в самой гуще кровавых событий на Северном Кавказе. Возглавлял военные газеты 58-й армии и Северо-Кавказского округа, пресс-центр Объединенной группировки войск. Многие годы проработал с ключевой фигурой событий того времени - генералом Геннадием Трошевым, пожалуй, первым военачальником, руководившим боевыми операциями, который понял и осознал значение информационной составляющей. Все журналисты называли его главным ньюсмейкером.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Почему была проиграна информационная война в первую чеченскую кампанию, как выстраивались работа по информационному обеспечению войск и взаимоотношения генералов с журналистами в зоне боевых действий, какие выводы сделали руководители силовых структур?.. Эти и другие вопросы стали основными в данной книге.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492896"/>
            <a:ext cx="4572000" cy="716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764352" cy="389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4557" y="332656"/>
            <a:ext cx="6627231" cy="115409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Ливен, Анатоль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Чечня: трагедия российской мощи: первая чеченская война / А. Ливен. - Москва: Университет Дмитрия Пожарского, 2019. - 560 с. - Текст: 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непосредственный.</a:t>
            </a: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844824"/>
            <a:ext cx="561662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Книга Анатоля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Ливена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посвящена так называемой Первой чеченской войне 1994–1996 годов — попытке подавления властью Российской Федерации сепаратистского мятежа на Северном Кавказе. Она появилась по свежим следам событий (впервые была опубликована в 1998 году) и написана их очевидцем: автор в описываемое время находился в Чечне и в своей книге излагает в основном собственные впечатления о происходившем. Многие прогнозы и оценки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Ливена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сделанные сразу после первой войны в Чечне, не сбылись или требуют уточнения, но его книга — это крайне ценный материал не только по чеченским событиям, но и в целом по России 1990-х годов.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84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6124"/>
            <a:ext cx="6738739" cy="11540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 </a:t>
            </a:r>
            <a:r>
              <a:rPr lang="ru-RU" sz="1100" b="1" dirty="0">
                <a:solidFill>
                  <a:srgbClr val="FFC000"/>
                </a:solidFill>
                <a:ea typeface="Calibri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Памяти павших. Книга памяти Красноярского края. Афганистан (1979-1989) / Агентство печати и массовых коммуникаций Красноярского края ; ред. В.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Макарец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- Красноярск: Офсет, 2014. - 320 с.: ил. - Текст: непосредственный. </a:t>
            </a:r>
            <a:b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8" y="1823322"/>
            <a:ext cx="2876787" cy="406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1772816"/>
            <a:ext cx="6192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Книга памяти, посвященная воинам-афганцам, приурочена к 25-й годовщине вывода советских войск из Афганистана.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В книге собраны рассказы о погибших земляках и внесены имена и данные не только тех, кто призывался военкоматами Красноярского края, но и тех, кто в своей судьбе так или иначе соприкасался с краем – родился, жил, учился, работал, здесь похоронен. 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Представлен материал о 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павших воинах-</a:t>
            </a:r>
            <a:r>
              <a:rPr lang="ru-RU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большеулуйцах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Плясунове Владимире Пантелеевиче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(24.01.1968- 12.04.1988),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Зеленкове Валерии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Демьяновиче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(7.08.1960-13.11.1988).</a:t>
            </a:r>
            <a:endParaRPr lang="ru-RU" sz="16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2" y="404664"/>
            <a:ext cx="11525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" y="260648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492896"/>
            <a:ext cx="4572000" cy="716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80665" y="624722"/>
            <a:ext cx="6627231" cy="11540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Гродненский, Николай Николаевич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 Вторая чеченская: история вооруженного конфликта / Н. Н. Гродненский. - М.: Русская панорама, 2010. - 704 с. - (Страницы российской истории). - Текст: непосредственный.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8318"/>
            <a:ext cx="2633268" cy="419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2132856"/>
            <a:ext cx="4572000" cy="43112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вторая книга автора, посвященная вооруженному конфликту в Чечне. Она является одной из первых работ, рассматривающих все его аспекты: не только военные, но и исторические, политические, экономические и социально-психологические. Автор описывает ход Второй военной кампании в Чечне. При этом анализируются причины и следствия успехов и поражений сторон.</a:t>
            </a:r>
            <a:b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169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9572" y="1916832"/>
            <a:ext cx="525658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 книга уникальна.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Ее авторы - ветераны Чеченской войны, носители бесценного боевого опыта, военных знаний и умений.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Шесть лет редакция журнала "Солдат удачи" собирала и обобщала свидетельства своих читателей- участников всех войн и локальных конфликтов, которые вела Советская и Российская армия во второй половине XX - начале XXI века.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Это не обычные воспоминания, которых за последние годы было опубликовано немало. Это конкретные рекомендации бывалых бойцов, прошедших обе Чеченских войны, подробнейшие описания боевой работы, квинтэссенция боевого опыта.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80665" y="404664"/>
            <a:ext cx="6627231" cy="1154097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Боевой опыт Чеченской войны / Авт.-сост. М. Болтунов. - М.: Яуза; [Б. м.]: ЭКСМО, 2008. - 320 с. - Текст: непосредственный</a:t>
            </a:r>
            <a:r>
              <a:rPr lang="ru-RU" sz="18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400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</a:b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348880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762365" cy="447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315200" cy="3539527"/>
          </a:xfrm>
        </p:spPr>
        <p:txBody>
          <a:bodyPr/>
          <a:lstStyle/>
          <a:p>
            <a:pPr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Большой Улуй,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Советская 138, </a:t>
            </a:r>
          </a:p>
          <a:p>
            <a:pPr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8(39159)21505 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cbs.ului@mail.ru, </a:t>
            </a:r>
          </a:p>
          <a:p>
            <a:pPr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большеулуйская-цбс.рф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2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624737" cy="115409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Боль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моя – Афганистан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сборник/ сост.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П.К.Шуньков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И.П.Сенкевич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- Красноярск: Книжное издательство, 1989.-132с.: ил. – Текст: непосредственный.</a:t>
            </a:r>
            <a:b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503888" cy="398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2060848"/>
            <a:ext cx="4572000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 книга – сборник документальных очерков и воспоминаний красноярцев, выполнявших интернациональный долг в Афганистане в составе ограниченного континента советских войск.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Книга о верности воинскому долгу, мужестве и стойкости, высоком патриотизме и интернационализме наших юношей и девушек, о помощи, которую оказывали советские воины, афганскому народу.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525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8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684" y="404664"/>
            <a:ext cx="6666731" cy="115409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Полищук, В.  Пограничники в Афганистане / В. У. Полищук. - Москва: Вече, 2018. - 304 с. - (Военные мемуары). - Текст: 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непосредственный.</a:t>
            </a:r>
            <a:endParaRPr lang="ru-RU" sz="1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888604"/>
            <a:ext cx="5385792" cy="4176464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Василий </a:t>
            </a:r>
            <a:r>
              <a:rPr lang="ru-RU" dirty="0" err="1">
                <a:latin typeface="Times New Roman"/>
                <a:ea typeface="Times New Roman"/>
              </a:rPr>
              <a:t>Ульянович</a:t>
            </a:r>
            <a:r>
              <a:rPr lang="ru-RU" dirty="0">
                <a:latin typeface="Times New Roman"/>
                <a:ea typeface="Times New Roman"/>
              </a:rPr>
              <a:t> Полищук — в прошлом сотрудник Особого отдела КГБ СССР, в 1983—1985 гг. выполнял задачи по контрразведывательному обеспечению боевых действий специальных подразделений пограничных войск КГБ в Афганистане. В своих воспоминаниях автор рассказывает об особенностях боевых действий </a:t>
            </a:r>
            <a:r>
              <a:rPr lang="ru-RU" dirty="0" err="1">
                <a:latin typeface="Times New Roman"/>
                <a:ea typeface="Times New Roman"/>
              </a:rPr>
              <a:t>мотоманевренных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десантно</a:t>
            </a:r>
            <a:r>
              <a:rPr lang="ru-RU" dirty="0">
                <a:latin typeface="Times New Roman"/>
                <a:ea typeface="Times New Roman"/>
              </a:rPr>
              <a:t>-штурмовых групп и пограничной авиации по защите границы СССР с территории Афганистана. Без пафоса и прикрас показаны примеры солдатского бесстрашия и мужества пограничников в боях с </a:t>
            </a:r>
            <a:r>
              <a:rPr lang="ru-RU" dirty="0" err="1">
                <a:latin typeface="Times New Roman"/>
                <a:ea typeface="Times New Roman"/>
              </a:rPr>
              <a:t>душманами</a:t>
            </a:r>
            <a:r>
              <a:rPr lang="ru-RU" dirty="0">
                <a:latin typeface="Times New Roman"/>
                <a:ea typeface="Times New Roman"/>
              </a:rPr>
              <a:t>, а также сложности солдатского бытия в непростых климатических условиях.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5" y="1988840"/>
            <a:ext cx="2520280" cy="389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1525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6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739136" cy="115409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 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Нешумов, Ю.А.  Границы Афганистана: трагедии и уроки: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историко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–  публицистические исследования. / Ю. А. Нешумов. – 2 – е изд. доп. Москва: Граница, 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2011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.- 304с. - Текст: непосредственный.</a:t>
            </a:r>
            <a:b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633435" cy="36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1525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8684" y="24928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/>
                <a:ea typeface="Times New Roman"/>
              </a:rPr>
              <a:t>Автор книги, продолжительное время возглавлявший штаб  Погранвойск Советского Союза, ярко и с глубоким знанием описывает афганские события, последовавшие после Апрельской </a:t>
            </a:r>
            <a:r>
              <a:rPr lang="ru-RU" sz="2400" dirty="0">
                <a:latin typeface="Times New Roman"/>
                <a:ea typeface="Times New Roman"/>
                <a:hlinkClick r:id="rId4"/>
              </a:rPr>
              <a:t>революции</a:t>
            </a:r>
            <a:r>
              <a:rPr lang="ru-RU" sz="2400" dirty="0">
                <a:latin typeface="Times New Roman"/>
                <a:ea typeface="Times New Roman"/>
              </a:rPr>
              <a:t> 1978г. </a:t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86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6379096" cy="1154097"/>
          </a:xfrm>
        </p:spPr>
        <p:txBody>
          <a:bodyPr>
            <a:noAutofit/>
          </a:bodyPr>
          <a:lstStyle/>
          <a:p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Стрельцова,Н.И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Возвращение 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Афганистана/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Н.И.Стрельцова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Москва: Молодая гвардия, 1990.- 222с. - Текст: непосредственный.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2448272" cy="402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2690336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/>
                <a:ea typeface="Times New Roman"/>
              </a:rPr>
              <a:t>Эта книга - суровый и горький документ об афганских событиях, участниками и очевидцами которых являются ее герои, опаленные огнем трагедии, выпавшей на долю поколения восьмидесятых.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2" y="620688"/>
            <a:ext cx="11588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6379096" cy="1154097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Боровик, А.Г. Афганистан: Еще раз про войну/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А.Г.Боровик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Москва: Международные отношения, 1990. – 256с. - Текст: непосредственный.</a:t>
            </a:r>
            <a:b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C000"/>
                </a:solidFill>
              </a:rPr>
              <a:t/>
            </a:r>
            <a:br>
              <a:rPr lang="ru-RU" sz="1800" dirty="0" smtClean="0">
                <a:solidFill>
                  <a:srgbClr val="FFC000"/>
                </a:solidFill>
              </a:rPr>
            </a:b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844823"/>
            <a:ext cx="67067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ru-RU" sz="900" dirty="0"/>
          </a:p>
          <a:p>
            <a:pPr fontAlgn="t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55072"/>
            <a:ext cx="2448272" cy="37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79126" y="26369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/>
                <a:ea typeface="Times New Roman"/>
              </a:rPr>
              <a:t>В книгу Артема Боровика, неоднократно бывавшего в журналистских командировках в Афганистане, включены две документальные повести - "Встретимся у трех журавлей" и "Спрятанная война". Это рассказ о том, что человек делает на войне и что война делает с ним, о судьбах "афганцев".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4" y="620688"/>
            <a:ext cx="11588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2064041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0314"/>
            <a:ext cx="2702237" cy="362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206812"/>
            <a:ext cx="6811144" cy="1154097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Олийник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А.М. Памятник в Кабуле / А.М.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Олийник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– М.: Мол. гвардия, 1988. – 284 с., ил. - Текст: непосредственный.</a:t>
            </a: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1184" y="2073147"/>
            <a:ext cx="525658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Граненый шпиль величественной стелы взметнулся в голубую лазурь неба. Пятиконечная звезда и лавровая ветвь венчают его. Внизу, на черном граните, высечено на русском и дари: «Воинам-интернационалистам». Этот памятник высится в старинной крепости Бала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Хиссар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расположенной на холме в центре Кабула. Сооружен он в 1985 году на средства молодежи Афганистана в знак глубокой признательности советскому воину за самоотверженную, бескорыстную помощь в защите светлых идеалов Апрельской революции.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3" y="476672"/>
            <a:ext cx="11588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1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567836"/>
            <a:ext cx="6984777" cy="11540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Рунов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В. Афганская война: боевые операции / В. А.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Рунов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- М.: Яуза; [Б. м.] : ЭКСМО, 2008. - 432 с. - (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Афган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Чечня. Боевой опыт). - Текст: непосредственный.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210574"/>
            <a:ext cx="5641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None/>
            </a:pPr>
            <a:r>
              <a:rPr lang="ru-RU" sz="2000" dirty="0" smtClean="0"/>
              <a:t>. </a:t>
            </a:r>
            <a:endParaRPr lang="ru-RU" sz="2000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5491"/>
            <a:ext cx="2592288" cy="416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2210574"/>
            <a:ext cx="57856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последней войне Советского Союза написано много книг, но до этой публикации в открытом доступе не было работ, обобщающих боевой опыт, полученный в ходе Афганского конфликта.</a:t>
            </a:r>
            <a:b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Войсковые операции и рейды спецназа, засады на вражеские караваны и прочесывание местности, обеспечение прохождения колонн и поддержка с воздуха - в этой книге рассмотрены все аспекты боевой работы советских войск в Афганистане.    Особое внимание уделено боевому применению в горной войне авиации, бронетехники, артиллерии, воздушно-десантных и инженерных войск, а также организации разведки и боевого охранения.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9" y="404664"/>
            <a:ext cx="11652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3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266</TotalTime>
  <Words>1266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Перспектива</vt:lpstr>
      <vt:lpstr>Презентация PowerPoint</vt:lpstr>
      <vt:lpstr>  Памяти павших. Книга памяти Красноярского края. Афганистан (1979-1989) / Агентство печати и массовых коммуникаций Красноярского края ; ред. В. Макарец. - Красноярск: Офсет, 2014. - 320 с.: ил. - Текст: непосредственный.  </vt:lpstr>
      <vt:lpstr>Боль моя – Афганистан: сборник/ сост. П.К.Шуньков, И.П.Сенкевич. - Красноярск: Книжное издательство, 1989.-132с.: ил. – Текст: непосредственный. </vt:lpstr>
      <vt:lpstr>Полищук, В.  Пограничники в Афганистане / В. У. Полищук. - Москва: Вече, 2018. - 304 с. - (Военные мемуары). - Текст: непосредственный.</vt:lpstr>
      <vt:lpstr> Нешумов, Ю.А.  Границы Афганистана: трагедии и уроки: историко  –  публицистические исследования. / Ю. А. Нешумов. – 2 – е изд. доп. Москва: Граница, 2011.- 304с. - Текст: непосредственный. </vt:lpstr>
      <vt:lpstr>Стрельцова,Н.И. Возвращение из Афганистана/Н.И.Стрельцова - Москва: Молодая гвардия, 1990.- 222с. - Текст: непосредственный. </vt:lpstr>
      <vt:lpstr> Боровик, А.Г. Афганистан: Еще раз про войну/А.Г.Боровик - Москва: Международные отношения, 1990. – 256с. - Текст: непосредственный.  </vt:lpstr>
      <vt:lpstr>Олийник, А.М. Памятник в Кабуле / А.М. Олийник. – М.: Мол. гвардия, 1988. – 284 с., ил. - Текст: непосредственный.</vt:lpstr>
      <vt:lpstr>Рунов, В. Афганская война: боевые операции / В. А. Рунов. - М.: Яуза; [Б. м.] : ЭКСМО, 2008. - 432 с. - (Афган. Чечня. Боевой опыт). - Текст: непосредственный. </vt:lpstr>
      <vt:lpstr>Афганская война: как это было: фотоальбом / А. А. Проханов. - Москва: Планета, 1991. - 236 с. - 8.70 р. - Текст: непосредственный. </vt:lpstr>
      <vt:lpstr>Из пламени Афганистана: стихи и песни советских воинов, выполнявших интернациональный долг в Афганистане и стихи, посвященные им / [сост. и вступ. ст. Петра Ткаченко ; худож. Юрий Баранов]. - Москва: Советская Россия, 1990. - 317, [2] с. : ил. ). - Текст: непосредственный.</vt:lpstr>
      <vt:lpstr>Во имя высокой цели: рассказывают воины / сост. И. А. Пономарев. - Санкт-Петербург : Лениздат, 1988. - 160 с. : ил. - Текст: непосредственный. </vt:lpstr>
      <vt:lpstr>Когда поют солдаты. Современное песенное творчество советских воинов, выполняющих интернациональный долг в Афганистане / сост. П. И. Ткаченко. - 3-е изд. - Москва : Молодая гвардия, 1988. - 175 с. - Текст: непосредственный. </vt:lpstr>
      <vt:lpstr>Звезды славы боевой. На земле Афганистана / сост. И. М. Дынин. - Москва  Воениздат, 1988. - 224 с.- Текст: непосредственный. </vt:lpstr>
      <vt:lpstr>Памяти павших. Книга памяти Красноярского края. Северный Кавказ 1994 - 2014 / Е. Лалетина [и др.] ; Агентство печати и массовых коммуникаций Красноярского края). - Красноярск : Поликор, 2015. - 320 с. : ил. - Текст: непосредственный.</vt:lpstr>
      <vt:lpstr>Трошев, Г.Н.  Чеченский излом: дневники воспоминания/Г.Н.Трошев. – 2-е изд. – Москва: Время, 2009. – 416с. - Текст: непосредственный.</vt:lpstr>
      <vt:lpstr>Зорин, В. Чечня: кремнистый путь к миру: дневник не для себя/В.Зорин – Москва: Виоланта, 1997.- 383с. - Текст: непосредственный.</vt:lpstr>
      <vt:lpstr>Алехин, Геннадий Тимофеевич.   По ту сторону чеченской войны / Г. Т. Алехин. - 2-е изд., испр. и доп. - Москва: Вече, 2019. - 288 с. : ил. - (Военные мемуары). - Текст : непосредственный. </vt:lpstr>
      <vt:lpstr>Ливен, Анатоль. Чечня: трагедия российской мощи: первая чеченская война / А. Ливен. - Москва: Университет Дмитрия Пожарского, 2019. - 560 с. - Текст: непосредственный.</vt:lpstr>
      <vt:lpstr>Гродненский, Николай Николаевич.  Вторая чеченская: история вооруженного конфликта / Н. Н. Гродненский. - М.: Русская панорама, 2010. - 704 с. - (Страницы российской истории). - Текст: непосредственный. </vt:lpstr>
      <vt:lpstr>Боевой опыт Чеченской войны / Авт.-сост. М. Болтунов. - М.: Яуза; [Б. м.]: ЭКСМО, 2008. - 320 с. - Текст: непосредственный.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PROGRAMMIST</cp:lastModifiedBy>
  <cp:revision>35</cp:revision>
  <dcterms:created xsi:type="dcterms:W3CDTF">2021-09-23T07:26:33Z</dcterms:created>
  <dcterms:modified xsi:type="dcterms:W3CDTF">2025-02-11T03:59:54Z</dcterms:modified>
</cp:coreProperties>
</file>