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31.03.2025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0" descr="Эмблема МБУК Большеулуйская ЦБС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6737" y="253954"/>
            <a:ext cx="776661" cy="89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696147" y="177595"/>
            <a:ext cx="58459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МБУК «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Большеулуйская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ЦБС»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Центральная районная библиотека им. Героя России А.Н. Захарчука.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6277929"/>
            <a:ext cx="2915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Улуй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4934" y="6265030"/>
            <a:ext cx="4236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Составитель: заведующая отделом обслуживания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Бормова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80731" y="851457"/>
            <a:ext cx="54729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«Честь </a:t>
            </a:r>
            <a:r>
              <a:rPr lang="ru-RU" sz="2400" b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имею - Родине </a:t>
            </a:r>
            <a:r>
              <a:rPr lang="ru-RU" sz="2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Times New Roman" panose="02020603050405020304" pitchFamily="18" charset="0"/>
              </a:rPr>
              <a:t>служить»</a:t>
            </a:r>
            <a:endParaRPr lang="ru-RU" sz="24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21" y="1440587"/>
            <a:ext cx="8788237" cy="492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986" y="128212"/>
            <a:ext cx="1835696" cy="1145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93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688" y="908720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dirty="0"/>
              <a:t>Армия государства Российского и защита Отечества : учебное издание / авт.-сост. В. В. Смирнов [и др.] ; под ред. В. В. Смирнова. - М. : Просвещение, 2004. - 208 с. – Текст: непосредственный.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2672" t="4773" r="23818" b="4482"/>
          <a:stretch>
            <a:fillRect/>
          </a:stretch>
        </p:blipFill>
        <p:spPr bwMode="auto">
          <a:xfrm>
            <a:off x="683568" y="2319358"/>
            <a:ext cx="2782112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779912" y="2348880"/>
            <a:ext cx="4572000" cy="31700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ru-RU" sz="2000" dirty="0"/>
              <a:t>Познавательное издание  содержит материалы о современной армии, исторические сведения российских вооружённых сил, часть фактического материала представлена иллюстрациями (фотодокументы времён Второй мировой войны и из жизни современной армии.</a:t>
            </a:r>
          </a:p>
          <a:p>
            <a:pPr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6401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24744"/>
            <a:ext cx="7315200" cy="1154097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276872"/>
            <a:ext cx="7315200" cy="3539527"/>
          </a:xfrm>
        </p:spPr>
        <p:txBody>
          <a:bodyPr/>
          <a:lstStyle/>
          <a:p>
            <a:pPr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 Большой Улуй,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ул. Советская 138, </a:t>
            </a:r>
          </a:p>
          <a:p>
            <a:pPr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Тел.: 8(39159)21505 ;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cbs.ului@mail.ru, </a:t>
            </a:r>
          </a:p>
          <a:p>
            <a:pPr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большеулуйская-цбс.рф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dirty="0"/>
          </a:p>
          <a:p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2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 </a:t>
            </a:r>
            <a:r>
              <a:rPr lang="ru-RU" sz="2000" b="1" dirty="0"/>
              <a:t>Конституция Российской Федерации: </a:t>
            </a:r>
            <a:r>
              <a:rPr lang="ru-RU" sz="2000" dirty="0"/>
              <a:t>официальный текст : принята 12 декабря 1993 года с изменениями от 25 марта 2004 года . - Москва : ЭКСМО, 2004. - 48 с. – Текст: непосредственный.</a:t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9070" t="4831" r="36684" b="2891"/>
          <a:stretch>
            <a:fillRect/>
          </a:stretch>
        </p:blipFill>
        <p:spPr bwMode="auto">
          <a:xfrm>
            <a:off x="467544" y="2276872"/>
            <a:ext cx="2501359" cy="353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203848" y="2132856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ru-RU" dirty="0"/>
              <a:t> Защита Отечества является долгом и обязанностью гражданина Российской Федерации.</a:t>
            </a:r>
          </a:p>
          <a:p>
            <a:pPr algn="ctr"/>
            <a:endParaRPr lang="ru-RU" dirty="0"/>
          </a:p>
          <a:p>
            <a:pPr algn="ctr">
              <a:buNone/>
            </a:pPr>
            <a:r>
              <a:rPr lang="ru-RU" dirty="0"/>
              <a:t>    Гражданин Российской Федерации несет военную службу в соответствии с федеральным законом.</a:t>
            </a:r>
          </a:p>
          <a:p>
            <a:pPr algn="ctr"/>
            <a:endParaRPr lang="ru-RU" dirty="0"/>
          </a:p>
          <a:p>
            <a:pPr algn="ctr">
              <a:buNone/>
            </a:pPr>
            <a:r>
              <a:rPr lang="ru-RU" dirty="0"/>
              <a:t>    Гражданин Российской Федерации в случае, если его убеждениям или вероисповеданию противоречит несение военной службы, а также в иных установленных законом случаях имеет право на замену ее альтернативной гражданской службой.</a:t>
            </a:r>
          </a:p>
        </p:txBody>
      </p:sp>
    </p:spTree>
    <p:extLst>
      <p:ext uri="{BB962C8B-B14F-4D97-AF65-F5344CB8AC3E}">
        <p14:creationId xmlns:p14="http://schemas.microsoft.com/office/powerpoint/2010/main" val="4005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80728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b="1" dirty="0"/>
              <a:t>Федеральный закон "О воинской обязанности и военной службе</a:t>
            </a:r>
            <a:r>
              <a:rPr lang="ru-RU" sz="1800" b="1" dirty="0" smtClean="0"/>
              <a:t>". Федеральный </a:t>
            </a:r>
            <a:r>
              <a:rPr lang="ru-RU" sz="1800" b="1" dirty="0"/>
              <a:t>закон "О статусе военнослужащих«: тексты с изменениями и дополнениями на 2019 год . - Москва : ЭКСМО, 2019. - 176 с. - (Актуальное законодательство). – Текст: непосредственный.</a:t>
            </a:r>
            <a:br>
              <a:rPr lang="ru-RU" sz="1800" b="1" dirty="0"/>
            </a:br>
            <a:endParaRPr lang="ru-RU" sz="18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4905" r="16682"/>
          <a:stretch>
            <a:fillRect/>
          </a:stretch>
        </p:blipFill>
        <p:spPr bwMode="auto">
          <a:xfrm>
            <a:off x="395536" y="2298932"/>
            <a:ext cx="2592288" cy="3789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203848" y="2080537"/>
            <a:ext cx="5400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000" dirty="0"/>
              <a:t>Настоящее издание содержит тексты Федерального закона от 28 марта 1998 года № 53-ФЗ "О воинской обязанности и военной службе", а также Федерального закона от 27 мая 1998 года № 76-ФЗ "О статусе военнослужащих". Тексты приводятся с изменениями и дополнениями на 2020 год. Если есть изменения, вступающие в силу позднее, то вместе с редакцией нормы, действующей на эту дату, приводится норма в новой редакции и указывается дата, с которой она вступает в силу.</a:t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584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b="1" dirty="0"/>
              <a:t>Федеральный закон "О государственной гражданской службе Российской Федерации«: тексты с изменениями и дополнениями на 2019 год . - Москва : ЭКСМО, 2019. - 96 с. – Текст непосредственный.</a:t>
            </a:r>
            <a:br>
              <a:rPr lang="ru-RU" sz="1800" b="1" dirty="0"/>
            </a:b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2397322"/>
            <a:ext cx="5385792" cy="4176464"/>
          </a:xfrm>
        </p:spPr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2200" dirty="0"/>
              <a:t>Настоящее издание содержит тексты Федерального закона от 28 марта 1998 года № 53-ФЗ "О воинской обязанности и военной службе", а также Федерального закона от 27 мая 1998 года № 76-ФЗ "О статусе военнослужащих". Тексты приводятся с изменениями и дополнениями на 2020 год. Если есть изменения, вступающие в силу позднее, то вместе с редакцией нормы, действующей на эту дату, приводится норма в новой редакции и указывается дата, с которой она вступает в силу.</a:t>
            </a:r>
            <a:br>
              <a:rPr lang="ru-RU" sz="2200" dirty="0"/>
            </a:br>
            <a:endParaRPr lang="ru-RU" sz="2200" dirty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0316" t="4292" r="8632" b="4989"/>
          <a:stretch>
            <a:fillRect/>
          </a:stretch>
        </p:blipFill>
        <p:spPr bwMode="auto">
          <a:xfrm>
            <a:off x="403920" y="2353829"/>
            <a:ext cx="2511896" cy="383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2166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dirty="0"/>
              <a:t> </a:t>
            </a:r>
            <a:r>
              <a:rPr lang="ru-RU" sz="1800" b="1" dirty="0"/>
              <a:t>Федеральный закон "О</a:t>
            </a:r>
            <a:r>
              <a:rPr lang="ru-RU" sz="1800" dirty="0"/>
              <a:t> воинской обязанности и военной службе". Федеральный закон "О статусе военнослужащих": тексты с изменениями и дополнениями на 2021 год. - Москва : ЭКСМО, 2021. - 128 с. - (Законы и кодексы). - </a:t>
            </a:r>
            <a:r>
              <a:rPr lang="ru-RU" sz="1800" b="1" dirty="0"/>
              <a:t>ISBN </a:t>
            </a:r>
            <a:r>
              <a:rPr lang="ru-RU" sz="1800" dirty="0"/>
              <a:t>978-5-04-118585-5 : 103.00 р. - Текст : непосредственный.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52" y="2276872"/>
            <a:ext cx="2436610" cy="389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64276" y="2276872"/>
            <a:ext cx="53121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Настоящее издание содержит тексты Федерального закона от 28 марта 1998 года № 53-ФЗ «О воинской обязанности и военной службе», а также Федерального закона от 27 мая 1998 года № 76-ФЗ «О статусе военнослужащих». Тексты приводятся с изменениями и дополнениями на 2021 год. Если есть изменения, вступающие в силу позднее, то вместе с редакцией нормы, действующей на эту дату, приводится норма в новой редакции и указывается дата, с которой она вступает в силу.</a:t>
            </a:r>
          </a:p>
        </p:txBody>
      </p:sp>
    </p:spTree>
    <p:extLst>
      <p:ext uri="{BB962C8B-B14F-4D97-AF65-F5344CB8AC3E}">
        <p14:creationId xmlns:p14="http://schemas.microsoft.com/office/powerpoint/2010/main" val="90865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dirty="0"/>
              <a:t>Общевоинские уставы </a:t>
            </a:r>
            <a:r>
              <a:rPr lang="ru-RU" sz="1800" dirty="0" smtClean="0"/>
              <a:t>Вооруженных</a:t>
            </a:r>
            <a:r>
              <a:rPr lang="ru-RU" sz="1800" dirty="0"/>
              <a:t> Сил Российской Федерации . - Новосибирск : Сибирское университетское издательство, 2009. - 464 с. - (Уставы Вооруженных Сил Российской Федерации). – Текст: непосредственный.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20888"/>
            <a:ext cx="2232248" cy="334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491880" y="242088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В издании приведены следующие Общевоинские уставы Вооруженных Сил Российской Федерации: - Устав внутренней службы - Дисциплинарный устав - Устав гарнизонной, комендантской и караульной служб - Строевой устав, а также положение о боевом знамени воинской части и знаки различия по воинским званиям.</a:t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3238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dirty="0"/>
              <a:t>Серов, Юрий Анатольевич. </a:t>
            </a:r>
            <a:br>
              <a:rPr lang="ru-RU" sz="1800" dirty="0"/>
            </a:br>
            <a:r>
              <a:rPr lang="ru-RU" sz="1800" dirty="0"/>
              <a:t>    Все о призыве в армию : информационно-справочное пособие для настоящих и будущих призывников / Ю.А. Серов. - Ярославль : Академия развития, 2007. - 192 с. - (Старшекласснику, выпускнику, абитуриенту). – Текст: непосредственный. 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937" y="1988840"/>
            <a:ext cx="2106807" cy="3349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411760" y="1844823"/>
            <a:ext cx="6706732" cy="5432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ru-RU" sz="2000" dirty="0"/>
              <a:t>Содержащийся в информационно-справочном пособии ма­териал основан на действующих (по состоянию на 1.10.2006 г.) федеральных законах и нормативных правовых актах Российской Федерации в области обороны, воинской обязанности, военной и альтернативной гражданской службы. При этом в систематизи­рованном виде освещены вводимые в 2007—2008 гг. изменения в законодательстве, направленные, в частности, на двухэтапное сокращение сроков прохождения службы по призыву и отмену с 1.08.2008 г. ряда ныне действующих отсрочек от призыва. В пособии детально рассмотрены все основные вопросы, свя­занные с призывом на военную и альтернативную гражданскую службу и даны по ним конкретные советы гражданам допризывно­го и призывного возраста. </a:t>
            </a:r>
          </a:p>
          <a:p>
            <a:pPr fontAlgn="t"/>
            <a:endParaRPr lang="ru-RU" sz="900" dirty="0"/>
          </a:p>
          <a:p>
            <a:pPr fontAlgn="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90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161" y="105273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</a:t>
            </a:r>
            <a:r>
              <a:rPr lang="ru-RU" sz="2000" dirty="0"/>
              <a:t>Полонский, Павел Борисович. </a:t>
            </a:r>
            <a:br>
              <a:rPr lang="ru-RU" sz="2000" dirty="0"/>
            </a:br>
            <a:r>
              <a:rPr lang="ru-RU" sz="2000" dirty="0"/>
              <a:t>    Призыв в армию и воинская служба: ответы на все вопросы  / П. Б. Полонский, О. Ю. </a:t>
            </a:r>
            <a:r>
              <a:rPr lang="ru-RU" sz="2000" dirty="0" err="1"/>
              <a:t>Рафикова</a:t>
            </a:r>
            <a:r>
              <a:rPr lang="ru-RU" sz="2000" dirty="0"/>
              <a:t>. - М. : ЭКСМО, 2010. - 128 с. - (Народный адвокат). – Текст : непосредственный.</a:t>
            </a:r>
            <a:br>
              <a:rPr lang="ru-RU" sz="2000" dirty="0"/>
            </a:br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276872"/>
            <a:ext cx="2232248" cy="35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987824" y="2064041"/>
            <a:ext cx="59766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 Книга поможет разобраться в современном законодательстве о призыве, в правах призывников и их обязанностях. В ней подробно рассмотрены все предоставляемые на сегодняшний день отсрочки и освобождения от призыва, а также все связанные с военной службой вопросы - от постановки на воинский учет до пребывания в запасе. </a:t>
            </a:r>
            <a:br>
              <a:rPr lang="ru-RU" sz="2000" dirty="0"/>
            </a:br>
            <a:r>
              <a:rPr lang="ru-RU" sz="2000" dirty="0"/>
              <a:t>В ней изложено содержание важнейших законов и других документов, регулирующих данную сферу. Читатель получит представление, каковы права призывника, в чем состоят его обязанности, какие последствия могут иметь те или иные действия. </a:t>
            </a:r>
          </a:p>
        </p:txBody>
      </p:sp>
    </p:spTree>
    <p:extLst>
      <p:ext uri="{BB962C8B-B14F-4D97-AF65-F5344CB8AC3E}">
        <p14:creationId xmlns:p14="http://schemas.microsoft.com/office/powerpoint/2010/main" val="20591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0688" y="764704"/>
            <a:ext cx="7315200" cy="1154097"/>
          </a:xfrm>
        </p:spPr>
        <p:txBody>
          <a:bodyPr>
            <a:noAutofit/>
          </a:bodyPr>
          <a:lstStyle/>
          <a:p>
            <a:r>
              <a:rPr lang="ru-RU" sz="1800" dirty="0"/>
              <a:t>Смирнов, Анатолий Тихонович.</a:t>
            </a:r>
            <a:br>
              <a:rPr lang="ru-RU" sz="1800" dirty="0"/>
            </a:br>
            <a:r>
              <a:rPr lang="ru-RU" sz="1800" dirty="0"/>
              <a:t>     Основы военной службы: учебное пособие / А.Т. Смирнов, Б.И. Мишин, В.А. Васнев; под </a:t>
            </a:r>
            <a:r>
              <a:rPr lang="ru-RU" sz="1800" dirty="0" err="1"/>
              <a:t>общ.ред.А.Т.Смирнова</a:t>
            </a:r>
            <a:r>
              <a:rPr lang="ru-RU" sz="1800" dirty="0"/>
              <a:t>. – 2-е </a:t>
            </a:r>
            <a:r>
              <a:rPr lang="ru-RU" sz="1800" dirty="0" err="1"/>
              <a:t>изд.,стереотип</a:t>
            </a:r>
            <a:r>
              <a:rPr lang="ru-RU" sz="1800" dirty="0"/>
              <a:t>.- Москва : Академия; Мастерство : Высшая школа, 20001 - 240 с. – Текст: непосредственный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420888"/>
            <a:ext cx="2448272" cy="369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347864" y="2210574"/>
            <a:ext cx="564159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>
              <a:buNone/>
            </a:pPr>
            <a:r>
              <a:rPr lang="ru-RU" sz="2000" dirty="0"/>
              <a:t>Содержание пособия, разработанного в соответствии с программой дисциплины «Основы военной службы» , направлено на военно-патриотическое воспитание молодежи, морально-психологическую подготовку студентов к службе в Вооруженных Силах РФ. Рассказано об истории создания Вооруженных Сил, их структуре, организации воинского учета, порядке прохождения военной службы по призыву и контракту. Уделено внимание формированию здорового образа жизни молодежи. </a:t>
            </a:r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933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150</TotalTime>
  <Words>630</Words>
  <Application>Microsoft Office PowerPoint</Application>
  <PresentationFormat>Экран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Перспектива</vt:lpstr>
      <vt:lpstr>Презентация PowerPoint</vt:lpstr>
      <vt:lpstr> Конституция Российской Федерации: официальный текст : принята 12 декабря 1993 года с изменениями от 25 марта 2004 года . - Москва : ЭКСМО, 2004. - 48 с. – Текст: непосредственный. </vt:lpstr>
      <vt:lpstr>Федеральный закон "О воинской обязанности и военной службе". Федеральный закон "О статусе военнослужащих«: тексты с изменениями и дополнениями на 2019 год . - Москва : ЭКСМО, 2019. - 176 с. - (Актуальное законодательство). – Текст: непосредственный. </vt:lpstr>
      <vt:lpstr>Федеральный закон "О государственной гражданской службе Российской Федерации«: тексты с изменениями и дополнениями на 2019 год . - Москва : ЭКСМО, 2019. - 96 с. – Текст непосредственный. </vt:lpstr>
      <vt:lpstr> Федеральный закон "О воинской обязанности и военной службе". Федеральный закон "О статусе военнослужащих": тексты с изменениями и дополнениями на 2021 год. - Москва : ЭКСМО, 2021. - 128 с. - (Законы и кодексы). - ISBN 978-5-04-118585-5 : 103.00 р. - Текст : непосредственный.</vt:lpstr>
      <vt:lpstr>Общевоинские уставы Вооруженных Сил Российской Федерации . - Новосибирск : Сибирское университетское издательство, 2009. - 464 с. - (Уставы Вооруженных Сил Российской Федерации). – Текст: непосредственный. </vt:lpstr>
      <vt:lpstr>Серов, Юрий Анатольевич.      Все о призыве в армию : информационно-справочное пособие для настоящих и будущих призывников / Ю.А. Серов. - Ярославль : Академия развития, 2007. - 192 с. - (Старшекласснику, выпускнику, абитуриенту). – Текст: непосредственный.   </vt:lpstr>
      <vt:lpstr> Полонский, Павел Борисович.      Призыв в армию и воинская служба: ответы на все вопросы  / П. Б. Полонский, О. Ю. Рафикова. - М. : ЭКСМО, 2010. - 128 с. - (Народный адвокат). – Текст : непосредственный.  </vt:lpstr>
      <vt:lpstr>Смирнов, Анатолий Тихонович.      Основы военной службы: учебное пособие / А.Т. Смирнов, Б.И. Мишин, В.А. Васнев; под общ.ред.А.Т.Смирнова. – 2-е изд.,стереотип.- Москва : Академия; Мастерство : Высшая школа, 20001 - 240 с. – Текст: непосредственный</vt:lpstr>
      <vt:lpstr>Армия государства Российского и защита Отечества : учебное издание / авт.-сост. В. В. Смирнов [и др.] ; под ред. В. В. Смирнова. - М. : Просвещение, 2004. - 208 с. – Текст: непосредственный.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PROGRAMMIST</cp:lastModifiedBy>
  <cp:revision>22</cp:revision>
  <dcterms:created xsi:type="dcterms:W3CDTF">2021-09-23T07:26:33Z</dcterms:created>
  <dcterms:modified xsi:type="dcterms:W3CDTF">2025-03-31T07:35:19Z</dcterms:modified>
</cp:coreProperties>
</file>