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7" r:id="rId4"/>
    <p:sldId id="263" r:id="rId5"/>
    <p:sldId id="260" r:id="rId6"/>
    <p:sldId id="269" r:id="rId7"/>
    <p:sldId id="264" r:id="rId8"/>
    <p:sldId id="262" r:id="rId9"/>
    <p:sldId id="258" r:id="rId10"/>
    <p:sldId id="268" r:id="rId11"/>
    <p:sldId id="261" r:id="rId12"/>
    <p:sldId id="270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33128" y="2060848"/>
            <a:ext cx="73448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solidFill>
                <a:srgbClr val="000000"/>
              </a:solidFill>
              <a:latin typeface="Century"/>
            </a:endParaRP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Century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Century"/>
              </a:rPr>
              <a:t>Виртуальная книжная выставка, посвященная Дню семьи</a:t>
            </a:r>
            <a:r>
              <a:rPr lang="ru-RU" sz="3200" b="1" dirty="0" smtClean="0">
                <a:solidFill>
                  <a:srgbClr val="000000"/>
                </a:solidFill>
                <a:latin typeface="Century"/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Century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Century"/>
              </a:rPr>
              <a:t>любви и </a:t>
            </a:r>
            <a:r>
              <a:rPr lang="ru-RU" sz="3200" b="1" dirty="0" smtClean="0">
                <a:solidFill>
                  <a:srgbClr val="000000"/>
                </a:solidFill>
                <a:latin typeface="Century"/>
              </a:rPr>
              <a:t>верности 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Century"/>
              </a:rPr>
              <a:t> «</a:t>
            </a:r>
            <a:r>
              <a:rPr lang="ru-RU" sz="3200" b="1" dirty="0">
                <a:solidFill>
                  <a:srgbClr val="000000"/>
                </a:solidFill>
                <a:latin typeface="Century"/>
              </a:rPr>
              <a:t>Мир семьи на страницах книг»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7" y="476672"/>
            <a:ext cx="7810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33265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МБУК «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Большеулуйская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ЦБС»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Центральная районная библиотека им. Героя России А.Н. Захарчука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5892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заведующая отделом обслуживания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Бормова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5850850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Улуй</a:t>
            </a:r>
          </a:p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pic>
        <p:nvPicPr>
          <p:cNvPr id="4099" name="Picture 3" descr="C:\Users\admin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62" y="215130"/>
            <a:ext cx="973632" cy="18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0948"/>
            <a:ext cx="2952328" cy="467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2255" y="1484784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Трауб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Моя бабушка - Лермонтов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М.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Трауб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Э, 2018. - 320 с. - (Проза Маши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Трауб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Текст : непосредственный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Сборник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 о маленькой девчушке и ее счастливом детстве с любящей семьей и, конечно, бабушкой, которую все в шутку называют Лермонтовым. Забавная и очень позитивная книга, которая заставит читателя улыбнуться и вспомнить свое детство.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512"/>
            <a:ext cx="3078863" cy="484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1" y="620688"/>
            <a:ext cx="601216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Century"/>
            </a:endParaRPr>
          </a:p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Щербакова Г. Дочки, матери, птицы и острова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Галина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Щербакова.-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2009. –352с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-Текст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непосредственный.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матери. Матери, которые сами едва перешагнули порог детства и пока не знают всех тягот реальной жизни. Воображая сказку и игнорируя быль. Игнорируя боль, которую несут им отцы. Отцы их детей, вечные безответственные романтики перекати-поле, сегодня тут, а завтра там. А ведь во всем этом когда-то была любовь! Со всеми этими чужими людьми она однажды творила чудеса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красоты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понимания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Куда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уходит первая любовь? В какое чудовище она может превратиться, если ее не отпустить? На эти жесткие, как сама жизнь, вопросы и отвечает культовый прозаик Галина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Щербакова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Судьбы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героев и героинь вызывают в памяти прекрасное советское кино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слезам не верит», «Служебный роман», «Еще раз про любовь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Окунитесь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стихию подлинных чувств, узнайте, что такое сила духа и слабость плоти. Примите бесценный урок сострадания к женщине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святой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грешной, вечной матери и вечной вдове мира.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182880" algn="ctr">
              <a:buClr>
                <a:srgbClr val="FF8600"/>
              </a:buClr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Большой Улуй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Советская 138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28600" lvl="0" indent="-182880" algn="ctr">
              <a:buClr>
                <a:srgbClr val="FF8600"/>
              </a:buClr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8(39159)21505 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cbs.ului@mail.ru, </a:t>
            </a:r>
          </a:p>
          <a:p>
            <a:pPr marL="228600" lvl="0" indent="-182880" algn="ctr">
              <a:buClr>
                <a:srgbClr val="FF8600"/>
              </a:buClr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большеулуйская-цбс.рф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908720"/>
            <a:ext cx="4896544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Century"/>
              </a:rPr>
              <a:t>С 2008 года в </a:t>
            </a:r>
            <a:r>
              <a:rPr lang="ru-RU" dirty="0" smtClean="0">
                <a:solidFill>
                  <a:srgbClr val="000000"/>
                </a:solidFill>
                <a:latin typeface="Century"/>
              </a:rPr>
              <a:t>России</a:t>
            </a:r>
          </a:p>
          <a:p>
            <a:r>
              <a:rPr lang="ru-RU" dirty="0" smtClean="0">
                <a:solidFill>
                  <a:srgbClr val="000000"/>
                </a:solidFill>
                <a:latin typeface="Century"/>
              </a:rPr>
              <a:t> </a:t>
            </a:r>
            <a:r>
              <a:rPr lang="ru-RU" dirty="0">
                <a:solidFill>
                  <a:srgbClr val="000000"/>
                </a:solidFill>
                <a:latin typeface="Century"/>
              </a:rPr>
              <a:t>8 июля стали широко праздновать Всероссийский День семьи, любви и верности. Около 780 лет православные почитают в этот день память святых благоверных князей Петра и </a:t>
            </a:r>
            <a:r>
              <a:rPr lang="ru-RU" dirty="0" err="1">
                <a:solidFill>
                  <a:srgbClr val="000000"/>
                </a:solidFill>
                <a:latin typeface="Century"/>
              </a:rPr>
              <a:t>Февронии</a:t>
            </a:r>
            <a:r>
              <a:rPr lang="ru-RU" dirty="0">
                <a:solidFill>
                  <a:srgbClr val="000000"/>
                </a:solidFill>
                <a:latin typeface="Century"/>
              </a:rPr>
              <a:t> Муромских –покровителей семейного счастья.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9" t="8694" r="28775" b="24093"/>
          <a:stretch/>
        </p:blipFill>
        <p:spPr bwMode="auto">
          <a:xfrm>
            <a:off x="179512" y="692696"/>
            <a:ext cx="3768343" cy="59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2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9380"/>
            <a:ext cx="28817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1556792"/>
            <a:ext cx="53285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Маккалоу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 Поющие в терновнике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роман / К.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Маккалоу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Алма-Ата : [б. и.], 1993. - 624 с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Текст : непосредственный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Захватывающая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сага, пронзительная история о беспримерной любви длиною в жизнь – роман Колин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Маккалоу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праву получил всемирное признание, а блестящая экранизация 1983 года принесла ему еще большую популярность.</a:t>
            </a:r>
          </a:p>
          <a:p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3" y="1421224"/>
            <a:ext cx="2934145" cy="48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1124744"/>
            <a:ext cx="56886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Маклейн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Любовь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пепел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роман / 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Маклейн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перевод с английского 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Семенюк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Санкт-Петербург : Аркадия, 2020. - 448 с. - (Жизнь как роман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Текст : непосредственный.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о любви. Любви, которая настигла двоих, когда вокруг свистели пули и грохотали взрывы. Эрнест Хемингуэй и Марта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Геллхорн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приехали в разбитый, пылающий Мадрид в качестве корреспондентов. Невзирая на смертельную опасность, они брали интервью, писали статьи, стараясь как можно точнее рассказать всему миру об ужасах гражданской войны в Испании. Девушка не уступала мужчинам ни в храбрости, ни в профессионализме. А еще она была потрясающе красива... И сердце Хемингуэя дрогнуло, он влюбился, как ему казалось, на всю жизнь.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неординарные личности, два сильных характера... Им многое пришлось преодолеть, прежде чем они стали мужем и женой. Их счастье могло быть безграничным, но судьба распорядилась по-другому.</a:t>
            </a:r>
          </a:p>
        </p:txBody>
      </p:sp>
    </p:spTree>
    <p:extLst>
      <p:ext uri="{BB962C8B-B14F-4D97-AF65-F5344CB8AC3E}">
        <p14:creationId xmlns:p14="http://schemas.microsoft.com/office/powerpoint/2010/main" val="41168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" y="1124744"/>
            <a:ext cx="31733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908720"/>
            <a:ext cx="5616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Малков С.М. Вертикаль жизни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Роман , Малков С.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ГЕЛЕОС», 2004,-372с. – Текст: непосредственный.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побежденные»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новой эпической трилогии «Вертикаль жизни» Семена Малкова, автора популярного романа о любви «Две судьбы». Новая трилогия также написана в жанре семейной хроники. В основе книги сложная, насыщенная ярчайшими эпизодами история жизни ученого Артема Наумова и его родных. Время, в которое происходят события первого тома этой семейной саги,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интересных и сложных в нашей истории: начало Второй Мировой войны и середина 50-х годов. Это период, когда жизнь волею истории «оголялась» до такой степени, что на суд людей выносились самые интимные подробности. </a:t>
            </a:r>
          </a:p>
        </p:txBody>
      </p:sp>
    </p:spTree>
    <p:extLst>
      <p:ext uri="{BB962C8B-B14F-4D97-AF65-F5344CB8AC3E}">
        <p14:creationId xmlns:p14="http://schemas.microsoft.com/office/powerpoint/2010/main" val="13490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3356992"/>
            <a:ext cx="5133256" cy="151216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Олкотт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Л. Маленькие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женщины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/ </a:t>
            </a:r>
            <a:r>
              <a:rPr lang="ru-RU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Л. </a:t>
            </a:r>
            <a:r>
              <a:rPr lang="ru-RU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Олкотт</a:t>
            </a:r>
            <a:r>
              <a:rPr lang="ru-RU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; перевод с английского: А. Иванова, А. Устиновой ; художник А. Власова. - Москва : </a:t>
            </a:r>
            <a:r>
              <a:rPr lang="ru-RU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Глобулус</a:t>
            </a:r>
            <a:r>
              <a:rPr lang="ru-RU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; Москва : НЦ ЭНАС, 2006. - 312 с. : ил. - (Маленькие женщины</a:t>
            </a:r>
            <a:r>
              <a:rPr lang="ru-RU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</a:t>
            </a:r>
            <a:r>
              <a:rPr lang="ru-RU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Текст : непосредственный.</a:t>
            </a:r>
            <a:br>
              <a:rPr lang="ru-RU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Потрясающее </a:t>
            </a:r>
            <a:r>
              <a:rPr lang="ru-RU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произведение о сильных женщинах, повествующее о жизни сестер во времена патриархальных устоев и смут в обществе. Роман уже стало проверенной временем классикой, полюбившись многим читателям. Книга неоднократно экранизировалась, последним ее воплощением стала одноименная лента, попавшая в список лучших фильмов 2020 года.</a:t>
            </a:r>
            <a:br>
              <a:rPr lang="ru-RU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00552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9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4106"/>
            <a:ext cx="3024336" cy="489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1124744"/>
            <a:ext cx="51125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Островский, П., священник. О христианской семье. Любовь, подвиг и юмор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/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Островский. - Москва 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 - 272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Текст : непосредственный.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Отец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Островский - автор жесткий и насмешливый, душевный и любящий. Чтобы рассказать и показать, какой должна быть христианская семья, он написал целую книжку историй, советов и ответов - для влюбленных, женихов и невест, мужей и жен, родителей и подростков, бабушек и свекровей… Осталось ли что-нибудь недосказанным? От первых бабочек в животе до отношений с детьми - вся семейная проблематика изложена кратко, с юмором и в духе любви.</a:t>
            </a:r>
          </a:p>
        </p:txBody>
      </p:sp>
    </p:spTree>
    <p:extLst>
      <p:ext uri="{BB962C8B-B14F-4D97-AF65-F5344CB8AC3E}">
        <p14:creationId xmlns:p14="http://schemas.microsoft.com/office/powerpoint/2010/main" val="275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240360" cy="477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134076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Пастернак Б.Л. Доктор Живаго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, Борис Пастернак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.-Москва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2010.-624с.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классика)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-Текст: непосредственный.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обещало, не обманывая, проникло солнце утром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рано косою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полосой шафрановою от занавеси до дивана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...» Самые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лучшие, самые сокровенные стихи Б. Пастернак вложил в уста своего любимого героя Юрия Живаго. Это роман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любви, о России, о русской природе, о русской интеллигенции... Это роман обо всей нашей жизни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он удивительно созвучен сегодняшнему дню.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032"/>
            <a:ext cx="319979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1412776"/>
            <a:ext cx="540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Рубина Д. Адам 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Мирьям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 Рубина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.-Москва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2010.-416с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Текст: непосредственный.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Только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чувстве человек велик и беззащитен одновременно. Только одно чувство способно заставить его совершить безумный подвиг или преступление. Только одно чувство он обожествляет, проклинает, зовет и ждет всю жизнь с исступленным упорством. Это чувство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любовь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Уж какая достанется нам в нашей единственной жизни. Любовь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вознесение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Любовь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падение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Любовь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проклятие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Любовь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тихая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радость. Любовь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вечное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ожидание. Просто: любовь.</a:t>
            </a:r>
          </a:p>
        </p:txBody>
      </p:sp>
    </p:spTree>
    <p:extLst>
      <p:ext uri="{BB962C8B-B14F-4D97-AF65-F5344CB8AC3E}">
        <p14:creationId xmlns:p14="http://schemas.microsoft.com/office/powerpoint/2010/main" val="27177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221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Олкотт, Л. Маленькие женщины / Л. Олкотт ; перевод с английского: А. Иванова, А. Устиновой ; художник А. Власова. - Москва : Глобулус ; Москва : НЦ ЭНАС, 2006. - 312 с. : ил. - (Маленькие женщины). - Текст : непосредственный.  Потрясающее произведение о сильных женщинах, повествующее о жизни сестер во времена патриархальных устоев и смут в обществе. Роман уже стало проверенной временем классикой, полюбившись многим читателям. Книга неоднократно экранизировалась, последним ее воплощением стала одноименная лента, попавшая в список лучших фильмов 2020 года.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35</cp:revision>
  <dcterms:created xsi:type="dcterms:W3CDTF">2024-01-18T05:27:59Z</dcterms:created>
  <dcterms:modified xsi:type="dcterms:W3CDTF">2025-07-02T03:59:07Z</dcterms:modified>
</cp:coreProperties>
</file>